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84" y="2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BBDB05-407F-4181-B48A-5A25609DC80A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E7DA3B6-B0BC-436E-87FF-618F87487906}">
      <dgm:prSet phldrT="[Texte]"/>
      <dgm:spPr/>
      <dgm:t>
        <a:bodyPr/>
        <a:lstStyle/>
        <a:p>
          <a:r>
            <a:rPr lang="en-GB" dirty="0" smtClean="0"/>
            <a:t>Demand of rights and justice </a:t>
          </a:r>
          <a:endParaRPr lang="en-GB" dirty="0"/>
        </a:p>
      </dgm:t>
    </dgm:pt>
    <dgm:pt modelId="{70E01333-6932-43E5-A501-A8DEAF8B87B6}" type="parTrans" cxnId="{F51310C0-80D8-4EC2-83D2-D537B5DD5418}">
      <dgm:prSet/>
      <dgm:spPr/>
      <dgm:t>
        <a:bodyPr/>
        <a:lstStyle/>
        <a:p>
          <a:endParaRPr lang="en-GB"/>
        </a:p>
      </dgm:t>
    </dgm:pt>
    <dgm:pt modelId="{18B92E9E-6899-4478-8367-FE6CFC3B1BA4}" type="sibTrans" cxnId="{F51310C0-80D8-4EC2-83D2-D537B5DD5418}">
      <dgm:prSet/>
      <dgm:spPr/>
      <dgm:t>
        <a:bodyPr/>
        <a:lstStyle/>
        <a:p>
          <a:endParaRPr lang="en-GB"/>
        </a:p>
      </dgm:t>
    </dgm:pt>
    <dgm:pt modelId="{15E364BA-BD06-4F2D-B778-A16E5FA284C0}">
      <dgm:prSet phldrT="[Texte]" phldr="1"/>
      <dgm:spPr/>
      <dgm:t>
        <a:bodyPr/>
        <a:lstStyle/>
        <a:p>
          <a:endParaRPr lang="en-GB"/>
        </a:p>
      </dgm:t>
    </dgm:pt>
    <dgm:pt modelId="{6EF73555-C9CB-43DB-BC36-4D2FD0256B6E}" type="parTrans" cxnId="{DBE38A7B-EBCF-4008-9697-A12139826799}">
      <dgm:prSet/>
      <dgm:spPr/>
      <dgm:t>
        <a:bodyPr/>
        <a:lstStyle/>
        <a:p>
          <a:endParaRPr lang="en-GB"/>
        </a:p>
      </dgm:t>
    </dgm:pt>
    <dgm:pt modelId="{118E7553-65EE-4ECD-AA6A-F02FF5E96FD5}" type="sibTrans" cxnId="{DBE38A7B-EBCF-4008-9697-A12139826799}">
      <dgm:prSet/>
      <dgm:spPr/>
      <dgm:t>
        <a:bodyPr/>
        <a:lstStyle/>
        <a:p>
          <a:endParaRPr lang="en-GB"/>
        </a:p>
      </dgm:t>
    </dgm:pt>
    <dgm:pt modelId="{3489F7B7-8EB7-49C2-AB8A-8EA3F6504AB8}">
      <dgm:prSet phldrT="[Texte]" phldr="1"/>
      <dgm:spPr/>
      <dgm:t>
        <a:bodyPr/>
        <a:lstStyle/>
        <a:p>
          <a:endParaRPr lang="en-GB"/>
        </a:p>
      </dgm:t>
    </dgm:pt>
    <dgm:pt modelId="{C6416460-FE6B-47C1-A057-C79B5DD0F4E1}" type="parTrans" cxnId="{3C4F13E4-2AC3-4BCF-9523-512A9CB19F70}">
      <dgm:prSet/>
      <dgm:spPr/>
      <dgm:t>
        <a:bodyPr/>
        <a:lstStyle/>
        <a:p>
          <a:endParaRPr lang="en-GB"/>
        </a:p>
      </dgm:t>
    </dgm:pt>
    <dgm:pt modelId="{E7DD877B-F3B0-4AA8-8670-EC94DE799D02}" type="sibTrans" cxnId="{3C4F13E4-2AC3-4BCF-9523-512A9CB19F70}">
      <dgm:prSet/>
      <dgm:spPr/>
      <dgm:t>
        <a:bodyPr/>
        <a:lstStyle/>
        <a:p>
          <a:endParaRPr lang="en-GB"/>
        </a:p>
      </dgm:t>
    </dgm:pt>
    <dgm:pt modelId="{9F52A6D1-3DC0-492C-B6D9-67C3AFFD9097}">
      <dgm:prSet phldrT="[Texte]"/>
      <dgm:spPr/>
      <dgm:t>
        <a:bodyPr/>
        <a:lstStyle/>
        <a:p>
          <a:r>
            <a:rPr lang="en-GB" dirty="0" smtClean="0"/>
            <a:t>The court system and the checks and balances  </a:t>
          </a:r>
          <a:endParaRPr lang="en-GB" dirty="0"/>
        </a:p>
      </dgm:t>
    </dgm:pt>
    <dgm:pt modelId="{894E2222-BE51-41BF-9429-89B2AF5897B0}" type="parTrans" cxnId="{F4204A2D-7249-42CA-9A4E-10A06CC6A733}">
      <dgm:prSet/>
      <dgm:spPr/>
      <dgm:t>
        <a:bodyPr/>
        <a:lstStyle/>
        <a:p>
          <a:endParaRPr lang="en-GB"/>
        </a:p>
      </dgm:t>
    </dgm:pt>
    <dgm:pt modelId="{728EF573-036E-4EB0-94D4-AC5AF6268C01}" type="sibTrans" cxnId="{F4204A2D-7249-42CA-9A4E-10A06CC6A733}">
      <dgm:prSet/>
      <dgm:spPr/>
      <dgm:t>
        <a:bodyPr/>
        <a:lstStyle/>
        <a:p>
          <a:endParaRPr lang="en-GB"/>
        </a:p>
      </dgm:t>
    </dgm:pt>
    <dgm:pt modelId="{D57CCE2E-8B17-4886-83D5-3E006D2F9FB9}">
      <dgm:prSet phldrT="[Texte]" phldr="1"/>
      <dgm:spPr/>
      <dgm:t>
        <a:bodyPr/>
        <a:lstStyle/>
        <a:p>
          <a:endParaRPr lang="en-GB"/>
        </a:p>
      </dgm:t>
    </dgm:pt>
    <dgm:pt modelId="{7670A832-3EEB-43F6-B8E7-04998DAB1F50}" type="parTrans" cxnId="{3CBD6EC2-CCB9-456F-A3E7-8E5E9DA578CA}">
      <dgm:prSet/>
      <dgm:spPr/>
      <dgm:t>
        <a:bodyPr/>
        <a:lstStyle/>
        <a:p>
          <a:endParaRPr lang="en-GB"/>
        </a:p>
      </dgm:t>
    </dgm:pt>
    <dgm:pt modelId="{C1D47767-86B2-48B1-9241-C613EA516D8D}" type="sibTrans" cxnId="{3CBD6EC2-CCB9-456F-A3E7-8E5E9DA578CA}">
      <dgm:prSet/>
      <dgm:spPr/>
      <dgm:t>
        <a:bodyPr/>
        <a:lstStyle/>
        <a:p>
          <a:endParaRPr lang="en-GB"/>
        </a:p>
      </dgm:t>
    </dgm:pt>
    <dgm:pt modelId="{96D7B65B-F2AB-4E84-91E8-81618B4D58DF}">
      <dgm:prSet phldrT="[Texte]" phldr="1"/>
      <dgm:spPr/>
      <dgm:t>
        <a:bodyPr/>
        <a:lstStyle/>
        <a:p>
          <a:endParaRPr lang="en-GB"/>
        </a:p>
      </dgm:t>
    </dgm:pt>
    <dgm:pt modelId="{B006B1E4-967F-42F3-8874-5BD83B15DB71}" type="parTrans" cxnId="{DCB09A07-48C5-400B-ABC9-CE6789061739}">
      <dgm:prSet/>
      <dgm:spPr/>
      <dgm:t>
        <a:bodyPr/>
        <a:lstStyle/>
        <a:p>
          <a:endParaRPr lang="en-GB"/>
        </a:p>
      </dgm:t>
    </dgm:pt>
    <dgm:pt modelId="{B801F3DD-07B9-4CA3-B874-79F5EFF3D134}" type="sibTrans" cxnId="{DCB09A07-48C5-400B-ABC9-CE6789061739}">
      <dgm:prSet/>
      <dgm:spPr/>
      <dgm:t>
        <a:bodyPr/>
        <a:lstStyle/>
        <a:p>
          <a:endParaRPr lang="en-GB"/>
        </a:p>
      </dgm:t>
    </dgm:pt>
    <dgm:pt modelId="{2CF0E348-8E90-4EBD-A2DB-D1AC877E6FE2}">
      <dgm:prSet phldrT="[Texte]"/>
      <dgm:spPr/>
      <dgm:t>
        <a:bodyPr/>
        <a:lstStyle/>
        <a:p>
          <a:r>
            <a:rPr lang="en-GB" dirty="0" smtClean="0"/>
            <a:t>The rights enforcement mechanisms </a:t>
          </a:r>
          <a:endParaRPr lang="en-GB" dirty="0"/>
        </a:p>
      </dgm:t>
    </dgm:pt>
    <dgm:pt modelId="{1144E456-A361-474D-8C7A-AE37A65798B6}" type="parTrans" cxnId="{D670E10D-CBE6-48CE-88EA-CBE04C4A83B1}">
      <dgm:prSet/>
      <dgm:spPr/>
      <dgm:t>
        <a:bodyPr/>
        <a:lstStyle/>
        <a:p>
          <a:endParaRPr lang="en-GB"/>
        </a:p>
      </dgm:t>
    </dgm:pt>
    <dgm:pt modelId="{C87D57CE-F07B-4F97-AD85-FCB1DC5DC86A}" type="sibTrans" cxnId="{D670E10D-CBE6-48CE-88EA-CBE04C4A83B1}">
      <dgm:prSet/>
      <dgm:spPr/>
      <dgm:t>
        <a:bodyPr/>
        <a:lstStyle/>
        <a:p>
          <a:endParaRPr lang="en-GB"/>
        </a:p>
      </dgm:t>
    </dgm:pt>
    <dgm:pt modelId="{C9E3D73F-4838-4199-9231-4F13874E76EB}">
      <dgm:prSet phldrT="[Texte]" phldr="1"/>
      <dgm:spPr/>
      <dgm:t>
        <a:bodyPr/>
        <a:lstStyle/>
        <a:p>
          <a:endParaRPr lang="en-GB"/>
        </a:p>
      </dgm:t>
    </dgm:pt>
    <dgm:pt modelId="{E6D446C1-C721-40CB-B7F4-710D2BE935B6}" type="parTrans" cxnId="{9D61B0B0-D71D-44A4-AD42-1355749D81CF}">
      <dgm:prSet/>
      <dgm:spPr/>
      <dgm:t>
        <a:bodyPr/>
        <a:lstStyle/>
        <a:p>
          <a:endParaRPr lang="en-GB"/>
        </a:p>
      </dgm:t>
    </dgm:pt>
    <dgm:pt modelId="{318D5244-22E5-47BA-8533-19F1965654AB}" type="sibTrans" cxnId="{9D61B0B0-D71D-44A4-AD42-1355749D81CF}">
      <dgm:prSet/>
      <dgm:spPr/>
      <dgm:t>
        <a:bodyPr/>
        <a:lstStyle/>
        <a:p>
          <a:endParaRPr lang="en-GB"/>
        </a:p>
      </dgm:t>
    </dgm:pt>
    <dgm:pt modelId="{8EBC35F5-3A3B-407A-91A9-4A546D3B2FA2}">
      <dgm:prSet phldrT="[Texte]" phldr="1"/>
      <dgm:spPr/>
      <dgm:t>
        <a:bodyPr/>
        <a:lstStyle/>
        <a:p>
          <a:endParaRPr lang="en-GB"/>
        </a:p>
      </dgm:t>
    </dgm:pt>
    <dgm:pt modelId="{4FE1EBE8-02B3-4F8C-9142-D3D197126D4B}" type="parTrans" cxnId="{4BA4C6D0-5B60-469C-AC26-045C33C89B6A}">
      <dgm:prSet/>
      <dgm:spPr/>
      <dgm:t>
        <a:bodyPr/>
        <a:lstStyle/>
        <a:p>
          <a:endParaRPr lang="en-GB"/>
        </a:p>
      </dgm:t>
    </dgm:pt>
    <dgm:pt modelId="{5516DBA8-E8CA-4A3C-B344-518766CB43B7}" type="sibTrans" cxnId="{4BA4C6D0-5B60-469C-AC26-045C33C89B6A}">
      <dgm:prSet/>
      <dgm:spPr/>
      <dgm:t>
        <a:bodyPr/>
        <a:lstStyle/>
        <a:p>
          <a:endParaRPr lang="en-GB"/>
        </a:p>
      </dgm:t>
    </dgm:pt>
    <dgm:pt modelId="{C3FBA17F-2F6B-47E5-B883-896EAEABE290}" type="pres">
      <dgm:prSet presAssocID="{E8BBDB05-407F-4181-B48A-5A25609DC80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326ED9B1-D5DF-4FCE-921D-09E0A8B49230}" type="pres">
      <dgm:prSet presAssocID="{BE7DA3B6-B0BC-436E-87FF-618F87487906}" presName="comp" presStyleCnt="0"/>
      <dgm:spPr/>
    </dgm:pt>
    <dgm:pt modelId="{98C97839-AD7D-4B6C-9E08-B2B19FB24DB2}" type="pres">
      <dgm:prSet presAssocID="{BE7DA3B6-B0BC-436E-87FF-618F87487906}" presName="box" presStyleLbl="node1" presStyleIdx="0" presStyleCnt="3"/>
      <dgm:spPr/>
      <dgm:t>
        <a:bodyPr/>
        <a:lstStyle/>
        <a:p>
          <a:endParaRPr lang="sk-SK"/>
        </a:p>
      </dgm:t>
    </dgm:pt>
    <dgm:pt modelId="{8D828CC1-E6CB-4973-91C1-C2FDC3A95D8F}" type="pres">
      <dgm:prSet presAssocID="{BE7DA3B6-B0BC-436E-87FF-618F87487906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64549F8-C903-4706-BB1F-99913365842C}" type="pres">
      <dgm:prSet presAssocID="{BE7DA3B6-B0BC-436E-87FF-618F8748790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F4E86AB-3917-4496-9D83-3D01D7B5039A}" type="pres">
      <dgm:prSet presAssocID="{18B92E9E-6899-4478-8367-FE6CFC3B1BA4}" presName="spacer" presStyleCnt="0"/>
      <dgm:spPr/>
    </dgm:pt>
    <dgm:pt modelId="{B3EBF3C8-A5A5-4207-B8B5-612EB8ABF507}" type="pres">
      <dgm:prSet presAssocID="{9F52A6D1-3DC0-492C-B6D9-67C3AFFD9097}" presName="comp" presStyleCnt="0"/>
      <dgm:spPr/>
    </dgm:pt>
    <dgm:pt modelId="{F86A80A2-C0E3-46F4-A727-0BCBEA1D254E}" type="pres">
      <dgm:prSet presAssocID="{9F52A6D1-3DC0-492C-B6D9-67C3AFFD9097}" presName="box" presStyleLbl="node1" presStyleIdx="1" presStyleCnt="3"/>
      <dgm:spPr/>
      <dgm:t>
        <a:bodyPr/>
        <a:lstStyle/>
        <a:p>
          <a:endParaRPr lang="sk-SK"/>
        </a:p>
      </dgm:t>
    </dgm:pt>
    <dgm:pt modelId="{BA2E7088-6227-46E8-A39A-D9AF3D48E9FE}" type="pres">
      <dgm:prSet presAssocID="{9F52A6D1-3DC0-492C-B6D9-67C3AFFD9097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E3E301C-6ED9-4114-9224-1DD59B468ACC}" type="pres">
      <dgm:prSet presAssocID="{9F52A6D1-3DC0-492C-B6D9-67C3AFFD909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C7C8728-3ADD-437E-89F6-EF60315D053A}" type="pres">
      <dgm:prSet presAssocID="{728EF573-036E-4EB0-94D4-AC5AF6268C01}" presName="spacer" presStyleCnt="0"/>
      <dgm:spPr/>
    </dgm:pt>
    <dgm:pt modelId="{81F12890-8C04-42A3-AC40-3542E430F70A}" type="pres">
      <dgm:prSet presAssocID="{2CF0E348-8E90-4EBD-A2DB-D1AC877E6FE2}" presName="comp" presStyleCnt="0"/>
      <dgm:spPr/>
    </dgm:pt>
    <dgm:pt modelId="{2F10BB73-EAAE-43E8-8174-0ADA97926B78}" type="pres">
      <dgm:prSet presAssocID="{2CF0E348-8E90-4EBD-A2DB-D1AC877E6FE2}" presName="box" presStyleLbl="node1" presStyleIdx="2" presStyleCnt="3"/>
      <dgm:spPr/>
      <dgm:t>
        <a:bodyPr/>
        <a:lstStyle/>
        <a:p>
          <a:endParaRPr lang="en-GB"/>
        </a:p>
      </dgm:t>
    </dgm:pt>
    <dgm:pt modelId="{7B52CBFA-0ACB-4B82-AFC7-AC9E02D7101F}" type="pres">
      <dgm:prSet presAssocID="{2CF0E348-8E90-4EBD-A2DB-D1AC877E6FE2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F11FEC6D-E282-4F80-B14B-BD506665FC01}" type="pres">
      <dgm:prSet presAssocID="{2CF0E348-8E90-4EBD-A2DB-D1AC877E6FE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8E60069-7570-4D77-953C-9F71C566B591}" type="presOf" srcId="{D57CCE2E-8B17-4886-83D5-3E006D2F9FB9}" destId="{7E3E301C-6ED9-4114-9224-1DD59B468ACC}" srcOrd="1" destOrd="1" presId="urn:microsoft.com/office/officeart/2005/8/layout/vList4#1"/>
    <dgm:cxn modelId="{5321A164-F444-4A7E-BD86-B30D76CC7339}" type="presOf" srcId="{96D7B65B-F2AB-4E84-91E8-81618B4D58DF}" destId="{7E3E301C-6ED9-4114-9224-1DD59B468ACC}" srcOrd="1" destOrd="2" presId="urn:microsoft.com/office/officeart/2005/8/layout/vList4#1"/>
    <dgm:cxn modelId="{F9B01CB1-23FC-47BA-AD23-9E341BF88B36}" type="presOf" srcId="{C9E3D73F-4838-4199-9231-4F13874E76EB}" destId="{2F10BB73-EAAE-43E8-8174-0ADA97926B78}" srcOrd="0" destOrd="1" presId="urn:microsoft.com/office/officeart/2005/8/layout/vList4#1"/>
    <dgm:cxn modelId="{D670E10D-CBE6-48CE-88EA-CBE04C4A83B1}" srcId="{E8BBDB05-407F-4181-B48A-5A25609DC80A}" destId="{2CF0E348-8E90-4EBD-A2DB-D1AC877E6FE2}" srcOrd="2" destOrd="0" parTransId="{1144E456-A361-474D-8C7A-AE37A65798B6}" sibTransId="{C87D57CE-F07B-4F97-AD85-FCB1DC5DC86A}"/>
    <dgm:cxn modelId="{F745C82B-A1E5-4DAA-98CB-622C91C16D93}" type="presOf" srcId="{C9E3D73F-4838-4199-9231-4F13874E76EB}" destId="{F11FEC6D-E282-4F80-B14B-BD506665FC01}" srcOrd="1" destOrd="1" presId="urn:microsoft.com/office/officeart/2005/8/layout/vList4#1"/>
    <dgm:cxn modelId="{F5B8F45B-27F2-45B3-9B69-5C0AA5B7008C}" type="presOf" srcId="{BE7DA3B6-B0BC-436E-87FF-618F87487906}" destId="{98C97839-AD7D-4B6C-9E08-B2B19FB24DB2}" srcOrd="0" destOrd="0" presId="urn:microsoft.com/office/officeart/2005/8/layout/vList4#1"/>
    <dgm:cxn modelId="{DBE38A7B-EBCF-4008-9697-A12139826799}" srcId="{BE7DA3B6-B0BC-436E-87FF-618F87487906}" destId="{15E364BA-BD06-4F2D-B778-A16E5FA284C0}" srcOrd="0" destOrd="0" parTransId="{6EF73555-C9CB-43DB-BC36-4D2FD0256B6E}" sibTransId="{118E7553-65EE-4ECD-AA6A-F02FF5E96FD5}"/>
    <dgm:cxn modelId="{F4204A2D-7249-42CA-9A4E-10A06CC6A733}" srcId="{E8BBDB05-407F-4181-B48A-5A25609DC80A}" destId="{9F52A6D1-3DC0-492C-B6D9-67C3AFFD9097}" srcOrd="1" destOrd="0" parTransId="{894E2222-BE51-41BF-9429-89B2AF5897B0}" sibTransId="{728EF573-036E-4EB0-94D4-AC5AF6268C01}"/>
    <dgm:cxn modelId="{4BA4C6D0-5B60-469C-AC26-045C33C89B6A}" srcId="{2CF0E348-8E90-4EBD-A2DB-D1AC877E6FE2}" destId="{8EBC35F5-3A3B-407A-91A9-4A546D3B2FA2}" srcOrd="1" destOrd="0" parTransId="{4FE1EBE8-02B3-4F8C-9142-D3D197126D4B}" sibTransId="{5516DBA8-E8CA-4A3C-B344-518766CB43B7}"/>
    <dgm:cxn modelId="{DCB09A07-48C5-400B-ABC9-CE6789061739}" srcId="{9F52A6D1-3DC0-492C-B6D9-67C3AFFD9097}" destId="{96D7B65B-F2AB-4E84-91E8-81618B4D58DF}" srcOrd="1" destOrd="0" parTransId="{B006B1E4-967F-42F3-8874-5BD83B15DB71}" sibTransId="{B801F3DD-07B9-4CA3-B874-79F5EFF3D134}"/>
    <dgm:cxn modelId="{61D46931-B270-4809-8840-6E697F88B62C}" type="presOf" srcId="{2CF0E348-8E90-4EBD-A2DB-D1AC877E6FE2}" destId="{F11FEC6D-E282-4F80-B14B-BD506665FC01}" srcOrd="1" destOrd="0" presId="urn:microsoft.com/office/officeart/2005/8/layout/vList4#1"/>
    <dgm:cxn modelId="{04F76D65-4315-4E2B-B157-37D0F3624C46}" type="presOf" srcId="{8EBC35F5-3A3B-407A-91A9-4A546D3B2FA2}" destId="{2F10BB73-EAAE-43E8-8174-0ADA97926B78}" srcOrd="0" destOrd="2" presId="urn:microsoft.com/office/officeart/2005/8/layout/vList4#1"/>
    <dgm:cxn modelId="{143BC28F-1EC1-4690-9D18-6F8BDBB16DA5}" type="presOf" srcId="{3489F7B7-8EB7-49C2-AB8A-8EA3F6504AB8}" destId="{98C97839-AD7D-4B6C-9E08-B2B19FB24DB2}" srcOrd="0" destOrd="2" presId="urn:microsoft.com/office/officeart/2005/8/layout/vList4#1"/>
    <dgm:cxn modelId="{34D9A3F2-B1C8-4145-AA67-810C845E44A0}" type="presOf" srcId="{E8BBDB05-407F-4181-B48A-5A25609DC80A}" destId="{C3FBA17F-2F6B-47E5-B883-896EAEABE290}" srcOrd="0" destOrd="0" presId="urn:microsoft.com/office/officeart/2005/8/layout/vList4#1"/>
    <dgm:cxn modelId="{771561C3-3F05-489B-878A-6C1F9B3ECF4F}" type="presOf" srcId="{8EBC35F5-3A3B-407A-91A9-4A546D3B2FA2}" destId="{F11FEC6D-E282-4F80-B14B-BD506665FC01}" srcOrd="1" destOrd="2" presId="urn:microsoft.com/office/officeart/2005/8/layout/vList4#1"/>
    <dgm:cxn modelId="{F51310C0-80D8-4EC2-83D2-D537B5DD5418}" srcId="{E8BBDB05-407F-4181-B48A-5A25609DC80A}" destId="{BE7DA3B6-B0BC-436E-87FF-618F87487906}" srcOrd="0" destOrd="0" parTransId="{70E01333-6932-43E5-A501-A8DEAF8B87B6}" sibTransId="{18B92E9E-6899-4478-8367-FE6CFC3B1BA4}"/>
    <dgm:cxn modelId="{228294A4-F6B9-4EEA-8808-7A47028C0111}" type="presOf" srcId="{15E364BA-BD06-4F2D-B778-A16E5FA284C0}" destId="{864549F8-C903-4706-BB1F-99913365842C}" srcOrd="1" destOrd="1" presId="urn:microsoft.com/office/officeart/2005/8/layout/vList4#1"/>
    <dgm:cxn modelId="{5B8EFBD0-04D7-4EEB-B44D-46A5C6DE3596}" type="presOf" srcId="{BE7DA3B6-B0BC-436E-87FF-618F87487906}" destId="{864549F8-C903-4706-BB1F-99913365842C}" srcOrd="1" destOrd="0" presId="urn:microsoft.com/office/officeart/2005/8/layout/vList4#1"/>
    <dgm:cxn modelId="{F2585D0D-1DFC-4C95-8D1E-F5CAE2C6C535}" type="presOf" srcId="{9F52A6D1-3DC0-492C-B6D9-67C3AFFD9097}" destId="{F86A80A2-C0E3-46F4-A727-0BCBEA1D254E}" srcOrd="0" destOrd="0" presId="urn:microsoft.com/office/officeart/2005/8/layout/vList4#1"/>
    <dgm:cxn modelId="{20DA891B-2671-453B-9FE9-BBF8299B8B38}" type="presOf" srcId="{2CF0E348-8E90-4EBD-A2DB-D1AC877E6FE2}" destId="{2F10BB73-EAAE-43E8-8174-0ADA97926B78}" srcOrd="0" destOrd="0" presId="urn:microsoft.com/office/officeart/2005/8/layout/vList4#1"/>
    <dgm:cxn modelId="{64B5E6A8-6F33-4C17-BC5E-5AA14960224F}" type="presOf" srcId="{96D7B65B-F2AB-4E84-91E8-81618B4D58DF}" destId="{F86A80A2-C0E3-46F4-A727-0BCBEA1D254E}" srcOrd="0" destOrd="2" presId="urn:microsoft.com/office/officeart/2005/8/layout/vList4#1"/>
    <dgm:cxn modelId="{3C4F13E4-2AC3-4BCF-9523-512A9CB19F70}" srcId="{BE7DA3B6-B0BC-436E-87FF-618F87487906}" destId="{3489F7B7-8EB7-49C2-AB8A-8EA3F6504AB8}" srcOrd="1" destOrd="0" parTransId="{C6416460-FE6B-47C1-A057-C79B5DD0F4E1}" sibTransId="{E7DD877B-F3B0-4AA8-8670-EC94DE799D02}"/>
    <dgm:cxn modelId="{8EE7A4ED-61FE-4E34-AC8A-1DA18713D285}" type="presOf" srcId="{3489F7B7-8EB7-49C2-AB8A-8EA3F6504AB8}" destId="{864549F8-C903-4706-BB1F-99913365842C}" srcOrd="1" destOrd="2" presId="urn:microsoft.com/office/officeart/2005/8/layout/vList4#1"/>
    <dgm:cxn modelId="{DD545ECF-D2A5-4524-BEDB-D86F074BCADB}" type="presOf" srcId="{9F52A6D1-3DC0-492C-B6D9-67C3AFFD9097}" destId="{7E3E301C-6ED9-4114-9224-1DD59B468ACC}" srcOrd="1" destOrd="0" presId="urn:microsoft.com/office/officeart/2005/8/layout/vList4#1"/>
    <dgm:cxn modelId="{E2A52105-F3FD-4B23-9C70-FECAC5B20798}" type="presOf" srcId="{D57CCE2E-8B17-4886-83D5-3E006D2F9FB9}" destId="{F86A80A2-C0E3-46F4-A727-0BCBEA1D254E}" srcOrd="0" destOrd="1" presId="urn:microsoft.com/office/officeart/2005/8/layout/vList4#1"/>
    <dgm:cxn modelId="{3CBD6EC2-CCB9-456F-A3E7-8E5E9DA578CA}" srcId="{9F52A6D1-3DC0-492C-B6D9-67C3AFFD9097}" destId="{D57CCE2E-8B17-4886-83D5-3E006D2F9FB9}" srcOrd="0" destOrd="0" parTransId="{7670A832-3EEB-43F6-B8E7-04998DAB1F50}" sibTransId="{C1D47767-86B2-48B1-9241-C613EA516D8D}"/>
    <dgm:cxn modelId="{090B3EBD-E9A4-48B7-966B-FDE3F4770783}" type="presOf" srcId="{15E364BA-BD06-4F2D-B778-A16E5FA284C0}" destId="{98C97839-AD7D-4B6C-9E08-B2B19FB24DB2}" srcOrd="0" destOrd="1" presId="urn:microsoft.com/office/officeart/2005/8/layout/vList4#1"/>
    <dgm:cxn modelId="{9D61B0B0-D71D-44A4-AD42-1355749D81CF}" srcId="{2CF0E348-8E90-4EBD-A2DB-D1AC877E6FE2}" destId="{C9E3D73F-4838-4199-9231-4F13874E76EB}" srcOrd="0" destOrd="0" parTransId="{E6D446C1-C721-40CB-B7F4-710D2BE935B6}" sibTransId="{318D5244-22E5-47BA-8533-19F1965654AB}"/>
    <dgm:cxn modelId="{4D4EE7A2-B1C4-44E3-BB31-713D24714EE6}" type="presParOf" srcId="{C3FBA17F-2F6B-47E5-B883-896EAEABE290}" destId="{326ED9B1-D5DF-4FCE-921D-09E0A8B49230}" srcOrd="0" destOrd="0" presId="urn:microsoft.com/office/officeart/2005/8/layout/vList4#1"/>
    <dgm:cxn modelId="{96582D9E-C780-4048-8246-AEEDCAB1236C}" type="presParOf" srcId="{326ED9B1-D5DF-4FCE-921D-09E0A8B49230}" destId="{98C97839-AD7D-4B6C-9E08-B2B19FB24DB2}" srcOrd="0" destOrd="0" presId="urn:microsoft.com/office/officeart/2005/8/layout/vList4#1"/>
    <dgm:cxn modelId="{4E789478-E836-40DD-9760-4CF2A12666D1}" type="presParOf" srcId="{326ED9B1-D5DF-4FCE-921D-09E0A8B49230}" destId="{8D828CC1-E6CB-4973-91C1-C2FDC3A95D8F}" srcOrd="1" destOrd="0" presId="urn:microsoft.com/office/officeart/2005/8/layout/vList4#1"/>
    <dgm:cxn modelId="{42B01EE7-CC31-4180-9E9B-DD4F9281F70F}" type="presParOf" srcId="{326ED9B1-D5DF-4FCE-921D-09E0A8B49230}" destId="{864549F8-C903-4706-BB1F-99913365842C}" srcOrd="2" destOrd="0" presId="urn:microsoft.com/office/officeart/2005/8/layout/vList4#1"/>
    <dgm:cxn modelId="{D40BE591-0346-4156-8594-F157DB70CA73}" type="presParOf" srcId="{C3FBA17F-2F6B-47E5-B883-896EAEABE290}" destId="{7F4E86AB-3917-4496-9D83-3D01D7B5039A}" srcOrd="1" destOrd="0" presId="urn:microsoft.com/office/officeart/2005/8/layout/vList4#1"/>
    <dgm:cxn modelId="{126C5791-80D4-4344-8B2D-E7355865A0E6}" type="presParOf" srcId="{C3FBA17F-2F6B-47E5-B883-896EAEABE290}" destId="{B3EBF3C8-A5A5-4207-B8B5-612EB8ABF507}" srcOrd="2" destOrd="0" presId="urn:microsoft.com/office/officeart/2005/8/layout/vList4#1"/>
    <dgm:cxn modelId="{12D4BDEA-62DC-4577-BFA3-C70C250CF1CB}" type="presParOf" srcId="{B3EBF3C8-A5A5-4207-B8B5-612EB8ABF507}" destId="{F86A80A2-C0E3-46F4-A727-0BCBEA1D254E}" srcOrd="0" destOrd="0" presId="urn:microsoft.com/office/officeart/2005/8/layout/vList4#1"/>
    <dgm:cxn modelId="{35202131-A7FC-40B7-B20C-833144D7BA41}" type="presParOf" srcId="{B3EBF3C8-A5A5-4207-B8B5-612EB8ABF507}" destId="{BA2E7088-6227-46E8-A39A-D9AF3D48E9FE}" srcOrd="1" destOrd="0" presId="urn:microsoft.com/office/officeart/2005/8/layout/vList4#1"/>
    <dgm:cxn modelId="{B64FAAEB-3F07-4E19-8AF1-31649D547687}" type="presParOf" srcId="{B3EBF3C8-A5A5-4207-B8B5-612EB8ABF507}" destId="{7E3E301C-6ED9-4114-9224-1DD59B468ACC}" srcOrd="2" destOrd="0" presId="urn:microsoft.com/office/officeart/2005/8/layout/vList4#1"/>
    <dgm:cxn modelId="{CD3EC290-1298-4D3D-8F59-4FA403137566}" type="presParOf" srcId="{C3FBA17F-2F6B-47E5-B883-896EAEABE290}" destId="{2C7C8728-3ADD-437E-89F6-EF60315D053A}" srcOrd="3" destOrd="0" presId="urn:microsoft.com/office/officeart/2005/8/layout/vList4#1"/>
    <dgm:cxn modelId="{B28FB7F7-D907-4FA7-96BF-A6EC364118F4}" type="presParOf" srcId="{C3FBA17F-2F6B-47E5-B883-896EAEABE290}" destId="{81F12890-8C04-42A3-AC40-3542E430F70A}" srcOrd="4" destOrd="0" presId="urn:microsoft.com/office/officeart/2005/8/layout/vList4#1"/>
    <dgm:cxn modelId="{4B3BEC0B-8F7E-49CC-87BA-D5F9C6F5297D}" type="presParOf" srcId="{81F12890-8C04-42A3-AC40-3542E430F70A}" destId="{2F10BB73-EAAE-43E8-8174-0ADA97926B78}" srcOrd="0" destOrd="0" presId="urn:microsoft.com/office/officeart/2005/8/layout/vList4#1"/>
    <dgm:cxn modelId="{7DF2C3DF-E43D-4307-B84A-6A0364BA0851}" type="presParOf" srcId="{81F12890-8C04-42A3-AC40-3542E430F70A}" destId="{7B52CBFA-0ACB-4B82-AFC7-AC9E02D7101F}" srcOrd="1" destOrd="0" presId="urn:microsoft.com/office/officeart/2005/8/layout/vList4#1"/>
    <dgm:cxn modelId="{CD30FE10-E58D-4073-8B4A-E7FB32B8B8D5}" type="presParOf" srcId="{81F12890-8C04-42A3-AC40-3542E430F70A}" destId="{F11FEC6D-E282-4F80-B14B-BD506665FC01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52D4C3-BFE4-4D95-BA9D-1F1DB2ACFB37}" type="doc">
      <dgm:prSet loTypeId="urn:microsoft.com/office/officeart/2005/8/layout/hList7#1" loCatId="process" qsTypeId="urn:microsoft.com/office/officeart/2005/8/quickstyle/simple1" qsCatId="simple" csTypeId="urn:microsoft.com/office/officeart/2005/8/colors/accent1_2" csCatId="accent1" phldr="1"/>
      <dgm:spPr/>
    </dgm:pt>
    <dgm:pt modelId="{29EE5057-62BE-4DC2-8079-2017B9D87DF3}">
      <dgm:prSet phldrT="[Texte]"/>
      <dgm:spPr/>
      <dgm:t>
        <a:bodyPr/>
        <a:lstStyle/>
        <a:p>
          <a:r>
            <a:rPr lang="en-GB" dirty="0" smtClean="0"/>
            <a:t>Communities and groups focused analyses of the demand of justice </a:t>
          </a:r>
          <a:endParaRPr lang="en-GB" dirty="0"/>
        </a:p>
      </dgm:t>
    </dgm:pt>
    <dgm:pt modelId="{55ED7458-2C1B-4C0F-A2A6-8FB7B0E203BB}" type="parTrans" cxnId="{F8937C65-6037-4E32-AE77-6921DF836062}">
      <dgm:prSet/>
      <dgm:spPr/>
      <dgm:t>
        <a:bodyPr/>
        <a:lstStyle/>
        <a:p>
          <a:endParaRPr lang="en-GB"/>
        </a:p>
      </dgm:t>
    </dgm:pt>
    <dgm:pt modelId="{E1EECD3B-C14F-4E2A-8F80-DAE04AB45E06}" type="sibTrans" cxnId="{F8937C65-6037-4E32-AE77-6921DF836062}">
      <dgm:prSet/>
      <dgm:spPr/>
      <dgm:t>
        <a:bodyPr/>
        <a:lstStyle/>
        <a:p>
          <a:endParaRPr lang="en-GB"/>
        </a:p>
      </dgm:t>
    </dgm:pt>
    <dgm:pt modelId="{C74FF27D-9E9C-40FC-A3AF-3DB1A9BC819B}">
      <dgm:prSet phldrT="[Texte]"/>
      <dgm:spPr/>
      <dgm:t>
        <a:bodyPr/>
        <a:lstStyle/>
        <a:p>
          <a:r>
            <a:rPr lang="en-GB" dirty="0" smtClean="0"/>
            <a:t>Empirical analysis of the way judicial institutions actually work (beyond the formal rules)</a:t>
          </a:r>
          <a:endParaRPr lang="en-GB" dirty="0"/>
        </a:p>
      </dgm:t>
    </dgm:pt>
    <dgm:pt modelId="{CD9583A1-5F2C-4DF6-9E34-90478A44D031}" type="parTrans" cxnId="{4BEB73B0-13EF-4A86-8F54-E44085E38618}">
      <dgm:prSet/>
      <dgm:spPr/>
      <dgm:t>
        <a:bodyPr/>
        <a:lstStyle/>
        <a:p>
          <a:endParaRPr lang="en-GB"/>
        </a:p>
      </dgm:t>
    </dgm:pt>
    <dgm:pt modelId="{3EDF27FA-B72C-4EF9-90DA-2A5BB1129DCD}" type="sibTrans" cxnId="{4BEB73B0-13EF-4A86-8F54-E44085E38618}">
      <dgm:prSet/>
      <dgm:spPr/>
      <dgm:t>
        <a:bodyPr/>
        <a:lstStyle/>
        <a:p>
          <a:endParaRPr lang="en-GB"/>
        </a:p>
      </dgm:t>
    </dgm:pt>
    <dgm:pt modelId="{31ACD2F3-01B4-4F8C-92CE-66F23129A02F}">
      <dgm:prSet phldrT="[Texte]"/>
      <dgm:spPr/>
      <dgm:t>
        <a:bodyPr/>
        <a:lstStyle/>
        <a:p>
          <a:r>
            <a:rPr lang="en-GB" dirty="0" smtClean="0"/>
            <a:t>Empirical analysis of the conditions created for the right enforcement be accessible to all, reliable and efficient </a:t>
          </a:r>
          <a:endParaRPr lang="en-GB" dirty="0"/>
        </a:p>
      </dgm:t>
    </dgm:pt>
    <dgm:pt modelId="{9616BC5D-0141-453E-8EF5-1AEF362F9CEC}" type="parTrans" cxnId="{6CA3CD04-A9E7-4157-966D-4440E9B7B925}">
      <dgm:prSet/>
      <dgm:spPr/>
      <dgm:t>
        <a:bodyPr/>
        <a:lstStyle/>
        <a:p>
          <a:endParaRPr lang="en-GB"/>
        </a:p>
      </dgm:t>
    </dgm:pt>
    <dgm:pt modelId="{50401901-D63F-4D1D-BA0E-345BAD7B7926}" type="sibTrans" cxnId="{6CA3CD04-A9E7-4157-966D-4440E9B7B925}">
      <dgm:prSet/>
      <dgm:spPr/>
      <dgm:t>
        <a:bodyPr/>
        <a:lstStyle/>
        <a:p>
          <a:endParaRPr lang="en-GB"/>
        </a:p>
      </dgm:t>
    </dgm:pt>
    <dgm:pt modelId="{923A914C-18DB-4B43-84D7-829CC08BAE56}" type="pres">
      <dgm:prSet presAssocID="{9852D4C3-BFE4-4D95-BA9D-1F1DB2ACFB37}" presName="Name0" presStyleCnt="0">
        <dgm:presLayoutVars>
          <dgm:dir/>
          <dgm:resizeHandles val="exact"/>
        </dgm:presLayoutVars>
      </dgm:prSet>
      <dgm:spPr/>
    </dgm:pt>
    <dgm:pt modelId="{393CC00F-1A8A-40CA-B834-C18AFCD32A7A}" type="pres">
      <dgm:prSet presAssocID="{9852D4C3-BFE4-4D95-BA9D-1F1DB2ACFB37}" presName="fgShape" presStyleLbl="fgShp" presStyleIdx="0" presStyleCnt="1"/>
      <dgm:spPr/>
    </dgm:pt>
    <dgm:pt modelId="{B024B472-7071-4FD5-A9F8-C091CFA166EA}" type="pres">
      <dgm:prSet presAssocID="{9852D4C3-BFE4-4D95-BA9D-1F1DB2ACFB37}" presName="linComp" presStyleCnt="0"/>
      <dgm:spPr/>
    </dgm:pt>
    <dgm:pt modelId="{86FDA241-D3CE-420A-878E-2C8D7B1AC9DE}" type="pres">
      <dgm:prSet presAssocID="{29EE5057-62BE-4DC2-8079-2017B9D87DF3}" presName="compNode" presStyleCnt="0"/>
      <dgm:spPr/>
    </dgm:pt>
    <dgm:pt modelId="{3C7AC2EE-C4B8-4222-8C0F-44B34FBF9807}" type="pres">
      <dgm:prSet presAssocID="{29EE5057-62BE-4DC2-8079-2017B9D87DF3}" presName="bkgdShape" presStyleLbl="node1" presStyleIdx="0" presStyleCnt="3"/>
      <dgm:spPr/>
      <dgm:t>
        <a:bodyPr/>
        <a:lstStyle/>
        <a:p>
          <a:endParaRPr lang="en-GB"/>
        </a:p>
      </dgm:t>
    </dgm:pt>
    <dgm:pt modelId="{85108651-F371-4391-904F-BE33E3248691}" type="pres">
      <dgm:prSet presAssocID="{29EE5057-62BE-4DC2-8079-2017B9D87DF3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136C02-733D-45A0-B15E-1EC1B4CC4786}" type="pres">
      <dgm:prSet presAssocID="{29EE5057-62BE-4DC2-8079-2017B9D87DF3}" presName="invisiNode" presStyleLbl="node1" presStyleIdx="0" presStyleCnt="3"/>
      <dgm:spPr/>
    </dgm:pt>
    <dgm:pt modelId="{BAD04B76-6F67-4C43-96F1-4D83EF8E3404}" type="pres">
      <dgm:prSet presAssocID="{29EE5057-62BE-4DC2-8079-2017B9D87DF3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404232C-8DF3-4AF4-B2E1-4F3EC471EC0D}" type="pres">
      <dgm:prSet presAssocID="{E1EECD3B-C14F-4E2A-8F80-DAE04AB45E06}" presName="sibTrans" presStyleLbl="sibTrans2D1" presStyleIdx="0" presStyleCnt="0"/>
      <dgm:spPr/>
      <dgm:t>
        <a:bodyPr/>
        <a:lstStyle/>
        <a:p>
          <a:endParaRPr lang="sk-SK"/>
        </a:p>
      </dgm:t>
    </dgm:pt>
    <dgm:pt modelId="{E9A585B4-B6EC-44F4-B3D9-6F5B3FD97E87}" type="pres">
      <dgm:prSet presAssocID="{C74FF27D-9E9C-40FC-A3AF-3DB1A9BC819B}" presName="compNode" presStyleCnt="0"/>
      <dgm:spPr/>
    </dgm:pt>
    <dgm:pt modelId="{934DCB69-4902-4676-8488-A99FF68CD35B}" type="pres">
      <dgm:prSet presAssocID="{C74FF27D-9E9C-40FC-A3AF-3DB1A9BC819B}" presName="bkgdShape" presStyleLbl="node1" presStyleIdx="1" presStyleCnt="3"/>
      <dgm:spPr/>
      <dgm:t>
        <a:bodyPr/>
        <a:lstStyle/>
        <a:p>
          <a:endParaRPr lang="en-GB"/>
        </a:p>
      </dgm:t>
    </dgm:pt>
    <dgm:pt modelId="{2944DC04-0EB0-4D56-993E-69E7B9926F76}" type="pres">
      <dgm:prSet presAssocID="{C74FF27D-9E9C-40FC-A3AF-3DB1A9BC819B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48A6FC-CB3E-47F8-AD2B-CEC6BBCEE9A2}" type="pres">
      <dgm:prSet presAssocID="{C74FF27D-9E9C-40FC-A3AF-3DB1A9BC819B}" presName="invisiNode" presStyleLbl="node1" presStyleIdx="1" presStyleCnt="3"/>
      <dgm:spPr/>
    </dgm:pt>
    <dgm:pt modelId="{B444E4C7-85B2-4F27-8C32-512DA0A24A5B}" type="pres">
      <dgm:prSet presAssocID="{C74FF27D-9E9C-40FC-A3AF-3DB1A9BC819B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9939FF9-0859-4FA8-AE3B-04DC6A76EA54}" type="pres">
      <dgm:prSet presAssocID="{3EDF27FA-B72C-4EF9-90DA-2A5BB1129DCD}" presName="sibTrans" presStyleLbl="sibTrans2D1" presStyleIdx="0" presStyleCnt="0"/>
      <dgm:spPr/>
      <dgm:t>
        <a:bodyPr/>
        <a:lstStyle/>
        <a:p>
          <a:endParaRPr lang="sk-SK"/>
        </a:p>
      </dgm:t>
    </dgm:pt>
    <dgm:pt modelId="{80568E76-807A-4A8B-9376-82F26FBDED2F}" type="pres">
      <dgm:prSet presAssocID="{31ACD2F3-01B4-4F8C-92CE-66F23129A02F}" presName="compNode" presStyleCnt="0"/>
      <dgm:spPr/>
    </dgm:pt>
    <dgm:pt modelId="{7F4C465F-00D3-44A8-9600-5802BAD22A5D}" type="pres">
      <dgm:prSet presAssocID="{31ACD2F3-01B4-4F8C-92CE-66F23129A02F}" presName="bkgdShape" presStyleLbl="node1" presStyleIdx="2" presStyleCnt="3"/>
      <dgm:spPr/>
      <dgm:t>
        <a:bodyPr/>
        <a:lstStyle/>
        <a:p>
          <a:endParaRPr lang="en-GB"/>
        </a:p>
      </dgm:t>
    </dgm:pt>
    <dgm:pt modelId="{52806E77-081D-40C1-A741-FDAEF771FCC3}" type="pres">
      <dgm:prSet presAssocID="{31ACD2F3-01B4-4F8C-92CE-66F23129A02F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FA5AD9-8889-4305-9EB3-48D69C64E607}" type="pres">
      <dgm:prSet presAssocID="{31ACD2F3-01B4-4F8C-92CE-66F23129A02F}" presName="invisiNode" presStyleLbl="node1" presStyleIdx="2" presStyleCnt="3"/>
      <dgm:spPr/>
    </dgm:pt>
    <dgm:pt modelId="{87459C0B-6EB2-498F-A859-A8DFB9CEF057}" type="pres">
      <dgm:prSet presAssocID="{31ACD2F3-01B4-4F8C-92CE-66F23129A02F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80703D8B-EEF2-49F7-BAAF-03B3F1D506B9}" type="presOf" srcId="{E1EECD3B-C14F-4E2A-8F80-DAE04AB45E06}" destId="{2404232C-8DF3-4AF4-B2E1-4F3EC471EC0D}" srcOrd="0" destOrd="0" presId="urn:microsoft.com/office/officeart/2005/8/layout/hList7#1"/>
    <dgm:cxn modelId="{0A9F379D-B6E6-4E5A-8C75-6025295DDAD3}" type="presOf" srcId="{29EE5057-62BE-4DC2-8079-2017B9D87DF3}" destId="{85108651-F371-4391-904F-BE33E3248691}" srcOrd="1" destOrd="0" presId="urn:microsoft.com/office/officeart/2005/8/layout/hList7#1"/>
    <dgm:cxn modelId="{13946A78-3614-4764-B886-439275BBB94D}" type="presOf" srcId="{31ACD2F3-01B4-4F8C-92CE-66F23129A02F}" destId="{52806E77-081D-40C1-A741-FDAEF771FCC3}" srcOrd="1" destOrd="0" presId="urn:microsoft.com/office/officeart/2005/8/layout/hList7#1"/>
    <dgm:cxn modelId="{F8937C65-6037-4E32-AE77-6921DF836062}" srcId="{9852D4C3-BFE4-4D95-BA9D-1F1DB2ACFB37}" destId="{29EE5057-62BE-4DC2-8079-2017B9D87DF3}" srcOrd="0" destOrd="0" parTransId="{55ED7458-2C1B-4C0F-A2A6-8FB7B0E203BB}" sibTransId="{E1EECD3B-C14F-4E2A-8F80-DAE04AB45E06}"/>
    <dgm:cxn modelId="{E60585FC-2674-42A6-B744-712FA0EF0F79}" type="presOf" srcId="{29EE5057-62BE-4DC2-8079-2017B9D87DF3}" destId="{3C7AC2EE-C4B8-4222-8C0F-44B34FBF9807}" srcOrd="0" destOrd="0" presId="urn:microsoft.com/office/officeart/2005/8/layout/hList7#1"/>
    <dgm:cxn modelId="{8BF531A0-839F-4787-9B2C-EDC9A964EE72}" type="presOf" srcId="{31ACD2F3-01B4-4F8C-92CE-66F23129A02F}" destId="{7F4C465F-00D3-44A8-9600-5802BAD22A5D}" srcOrd="0" destOrd="0" presId="urn:microsoft.com/office/officeart/2005/8/layout/hList7#1"/>
    <dgm:cxn modelId="{7EC8F0EC-6660-42FD-8E4E-595C4D69E295}" type="presOf" srcId="{C74FF27D-9E9C-40FC-A3AF-3DB1A9BC819B}" destId="{934DCB69-4902-4676-8488-A99FF68CD35B}" srcOrd="0" destOrd="0" presId="urn:microsoft.com/office/officeart/2005/8/layout/hList7#1"/>
    <dgm:cxn modelId="{25E0E205-A95F-4BDE-8986-E7D1DAEEA411}" type="presOf" srcId="{C74FF27D-9E9C-40FC-A3AF-3DB1A9BC819B}" destId="{2944DC04-0EB0-4D56-993E-69E7B9926F76}" srcOrd="1" destOrd="0" presId="urn:microsoft.com/office/officeart/2005/8/layout/hList7#1"/>
    <dgm:cxn modelId="{6CA3CD04-A9E7-4157-966D-4440E9B7B925}" srcId="{9852D4C3-BFE4-4D95-BA9D-1F1DB2ACFB37}" destId="{31ACD2F3-01B4-4F8C-92CE-66F23129A02F}" srcOrd="2" destOrd="0" parTransId="{9616BC5D-0141-453E-8EF5-1AEF362F9CEC}" sibTransId="{50401901-D63F-4D1D-BA0E-345BAD7B7926}"/>
    <dgm:cxn modelId="{4BEB73B0-13EF-4A86-8F54-E44085E38618}" srcId="{9852D4C3-BFE4-4D95-BA9D-1F1DB2ACFB37}" destId="{C74FF27D-9E9C-40FC-A3AF-3DB1A9BC819B}" srcOrd="1" destOrd="0" parTransId="{CD9583A1-5F2C-4DF6-9E34-90478A44D031}" sibTransId="{3EDF27FA-B72C-4EF9-90DA-2A5BB1129DCD}"/>
    <dgm:cxn modelId="{92A4F17E-0728-47A3-9689-6AB0540E89FB}" type="presOf" srcId="{3EDF27FA-B72C-4EF9-90DA-2A5BB1129DCD}" destId="{99939FF9-0859-4FA8-AE3B-04DC6A76EA54}" srcOrd="0" destOrd="0" presId="urn:microsoft.com/office/officeart/2005/8/layout/hList7#1"/>
    <dgm:cxn modelId="{C479555A-7D91-46AE-9B25-3EE7451DB382}" type="presOf" srcId="{9852D4C3-BFE4-4D95-BA9D-1F1DB2ACFB37}" destId="{923A914C-18DB-4B43-84D7-829CC08BAE56}" srcOrd="0" destOrd="0" presId="urn:microsoft.com/office/officeart/2005/8/layout/hList7#1"/>
    <dgm:cxn modelId="{63A261B7-FFA7-4108-AC5B-AE0F6571D9D5}" type="presParOf" srcId="{923A914C-18DB-4B43-84D7-829CC08BAE56}" destId="{393CC00F-1A8A-40CA-B834-C18AFCD32A7A}" srcOrd="0" destOrd="0" presId="urn:microsoft.com/office/officeart/2005/8/layout/hList7#1"/>
    <dgm:cxn modelId="{55B1E0B4-7B79-4A81-B79A-9C033896F960}" type="presParOf" srcId="{923A914C-18DB-4B43-84D7-829CC08BAE56}" destId="{B024B472-7071-4FD5-A9F8-C091CFA166EA}" srcOrd="1" destOrd="0" presId="urn:microsoft.com/office/officeart/2005/8/layout/hList7#1"/>
    <dgm:cxn modelId="{A2C23957-7929-4344-BFAA-B9CDDE72EEAE}" type="presParOf" srcId="{B024B472-7071-4FD5-A9F8-C091CFA166EA}" destId="{86FDA241-D3CE-420A-878E-2C8D7B1AC9DE}" srcOrd="0" destOrd="0" presId="urn:microsoft.com/office/officeart/2005/8/layout/hList7#1"/>
    <dgm:cxn modelId="{E7026D62-E07F-4D9F-BA1A-83C97700AFC2}" type="presParOf" srcId="{86FDA241-D3CE-420A-878E-2C8D7B1AC9DE}" destId="{3C7AC2EE-C4B8-4222-8C0F-44B34FBF9807}" srcOrd="0" destOrd="0" presId="urn:microsoft.com/office/officeart/2005/8/layout/hList7#1"/>
    <dgm:cxn modelId="{030FADD3-17E6-4441-A693-EF0EC071EF33}" type="presParOf" srcId="{86FDA241-D3CE-420A-878E-2C8D7B1AC9DE}" destId="{85108651-F371-4391-904F-BE33E3248691}" srcOrd="1" destOrd="0" presId="urn:microsoft.com/office/officeart/2005/8/layout/hList7#1"/>
    <dgm:cxn modelId="{5A2FDD23-5BCF-46C3-994D-5E75F93174FB}" type="presParOf" srcId="{86FDA241-D3CE-420A-878E-2C8D7B1AC9DE}" destId="{ED136C02-733D-45A0-B15E-1EC1B4CC4786}" srcOrd="2" destOrd="0" presId="urn:microsoft.com/office/officeart/2005/8/layout/hList7#1"/>
    <dgm:cxn modelId="{4E28A38C-4BFD-46A7-A0A9-873DA9A517E9}" type="presParOf" srcId="{86FDA241-D3CE-420A-878E-2C8D7B1AC9DE}" destId="{BAD04B76-6F67-4C43-96F1-4D83EF8E3404}" srcOrd="3" destOrd="0" presId="urn:microsoft.com/office/officeart/2005/8/layout/hList7#1"/>
    <dgm:cxn modelId="{5B55228D-A777-4845-A5CF-891ED05B630F}" type="presParOf" srcId="{B024B472-7071-4FD5-A9F8-C091CFA166EA}" destId="{2404232C-8DF3-4AF4-B2E1-4F3EC471EC0D}" srcOrd="1" destOrd="0" presId="urn:microsoft.com/office/officeart/2005/8/layout/hList7#1"/>
    <dgm:cxn modelId="{308B9399-7C89-4A88-B34B-AC283EB6E1C1}" type="presParOf" srcId="{B024B472-7071-4FD5-A9F8-C091CFA166EA}" destId="{E9A585B4-B6EC-44F4-B3D9-6F5B3FD97E87}" srcOrd="2" destOrd="0" presId="urn:microsoft.com/office/officeart/2005/8/layout/hList7#1"/>
    <dgm:cxn modelId="{4A09A4A8-D108-4F23-AC24-54A0199FBF73}" type="presParOf" srcId="{E9A585B4-B6EC-44F4-B3D9-6F5B3FD97E87}" destId="{934DCB69-4902-4676-8488-A99FF68CD35B}" srcOrd="0" destOrd="0" presId="urn:microsoft.com/office/officeart/2005/8/layout/hList7#1"/>
    <dgm:cxn modelId="{8190994A-077B-4BA8-A47B-E84FCF69045F}" type="presParOf" srcId="{E9A585B4-B6EC-44F4-B3D9-6F5B3FD97E87}" destId="{2944DC04-0EB0-4D56-993E-69E7B9926F76}" srcOrd="1" destOrd="0" presId="urn:microsoft.com/office/officeart/2005/8/layout/hList7#1"/>
    <dgm:cxn modelId="{A88B1491-8C4C-4FE3-8A2D-31C6560E2007}" type="presParOf" srcId="{E9A585B4-B6EC-44F4-B3D9-6F5B3FD97E87}" destId="{E948A6FC-CB3E-47F8-AD2B-CEC6BBCEE9A2}" srcOrd="2" destOrd="0" presId="urn:microsoft.com/office/officeart/2005/8/layout/hList7#1"/>
    <dgm:cxn modelId="{C5AE8FCE-A16F-468D-8C2B-4F7F8B56E107}" type="presParOf" srcId="{E9A585B4-B6EC-44F4-B3D9-6F5B3FD97E87}" destId="{B444E4C7-85B2-4F27-8C32-512DA0A24A5B}" srcOrd="3" destOrd="0" presId="urn:microsoft.com/office/officeart/2005/8/layout/hList7#1"/>
    <dgm:cxn modelId="{E0E52033-98F0-451B-8ADF-C19B8B6C9B15}" type="presParOf" srcId="{B024B472-7071-4FD5-A9F8-C091CFA166EA}" destId="{99939FF9-0859-4FA8-AE3B-04DC6A76EA54}" srcOrd="3" destOrd="0" presId="urn:microsoft.com/office/officeart/2005/8/layout/hList7#1"/>
    <dgm:cxn modelId="{2A8E9D04-726A-49E6-A368-7C13F35E4768}" type="presParOf" srcId="{B024B472-7071-4FD5-A9F8-C091CFA166EA}" destId="{80568E76-807A-4A8B-9376-82F26FBDED2F}" srcOrd="4" destOrd="0" presId="urn:microsoft.com/office/officeart/2005/8/layout/hList7#1"/>
    <dgm:cxn modelId="{8DD1F1BB-DEDF-407F-80E1-1314D731AD8E}" type="presParOf" srcId="{80568E76-807A-4A8B-9376-82F26FBDED2F}" destId="{7F4C465F-00D3-44A8-9600-5802BAD22A5D}" srcOrd="0" destOrd="0" presId="urn:microsoft.com/office/officeart/2005/8/layout/hList7#1"/>
    <dgm:cxn modelId="{62D7E606-547C-448A-AF71-AB3B503774F4}" type="presParOf" srcId="{80568E76-807A-4A8B-9376-82F26FBDED2F}" destId="{52806E77-081D-40C1-A741-FDAEF771FCC3}" srcOrd="1" destOrd="0" presId="urn:microsoft.com/office/officeart/2005/8/layout/hList7#1"/>
    <dgm:cxn modelId="{5B0B8EA8-0993-4039-B940-4C1825C307C5}" type="presParOf" srcId="{80568E76-807A-4A8B-9376-82F26FBDED2F}" destId="{8FFA5AD9-8889-4305-9EB3-48D69C64E607}" srcOrd="2" destOrd="0" presId="urn:microsoft.com/office/officeart/2005/8/layout/hList7#1"/>
    <dgm:cxn modelId="{3B9BB291-DD9B-498B-BB28-865BD454B1A2}" type="presParOf" srcId="{80568E76-807A-4A8B-9376-82F26FBDED2F}" destId="{87459C0B-6EB2-498F-A859-A8DFB9CEF057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97839-AD7D-4B6C-9E08-B2B19FB24DB2}">
      <dsp:nvSpPr>
        <dsp:cNvPr id="0" name=""/>
        <dsp:cNvSpPr/>
      </dsp:nvSpPr>
      <dsp:spPr>
        <a:xfrm>
          <a:off x="0" y="0"/>
          <a:ext cx="5762644" cy="947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Demand of rights and justice </a:t>
          </a:r>
          <a:endParaRPr lang="en-GB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200" kern="1200"/>
        </a:p>
      </dsp:txBody>
      <dsp:txXfrm>
        <a:off x="1247282" y="0"/>
        <a:ext cx="4515361" cy="947541"/>
      </dsp:txXfrm>
    </dsp:sp>
    <dsp:sp modelId="{8D828CC1-E6CB-4973-91C1-C2FDC3A95D8F}">
      <dsp:nvSpPr>
        <dsp:cNvPr id="0" name=""/>
        <dsp:cNvSpPr/>
      </dsp:nvSpPr>
      <dsp:spPr>
        <a:xfrm>
          <a:off x="94754" y="94754"/>
          <a:ext cx="1152528" cy="75803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6A80A2-C0E3-46F4-A727-0BCBEA1D254E}">
      <dsp:nvSpPr>
        <dsp:cNvPr id="0" name=""/>
        <dsp:cNvSpPr/>
      </dsp:nvSpPr>
      <dsp:spPr>
        <a:xfrm>
          <a:off x="0" y="1042295"/>
          <a:ext cx="5762644" cy="947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The court system and the checks and balances  </a:t>
          </a:r>
          <a:endParaRPr lang="en-GB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200" kern="1200"/>
        </a:p>
      </dsp:txBody>
      <dsp:txXfrm>
        <a:off x="1247282" y="1042295"/>
        <a:ext cx="4515361" cy="947541"/>
      </dsp:txXfrm>
    </dsp:sp>
    <dsp:sp modelId="{BA2E7088-6227-46E8-A39A-D9AF3D48E9FE}">
      <dsp:nvSpPr>
        <dsp:cNvPr id="0" name=""/>
        <dsp:cNvSpPr/>
      </dsp:nvSpPr>
      <dsp:spPr>
        <a:xfrm>
          <a:off x="94754" y="1137049"/>
          <a:ext cx="1152528" cy="75803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10BB73-EAAE-43E8-8174-0ADA97926B78}">
      <dsp:nvSpPr>
        <dsp:cNvPr id="0" name=""/>
        <dsp:cNvSpPr/>
      </dsp:nvSpPr>
      <dsp:spPr>
        <a:xfrm>
          <a:off x="0" y="2084590"/>
          <a:ext cx="5762644" cy="947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The rights enforcement mechanisms </a:t>
          </a:r>
          <a:endParaRPr lang="en-GB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200" kern="1200"/>
        </a:p>
      </dsp:txBody>
      <dsp:txXfrm>
        <a:off x="1247282" y="2084590"/>
        <a:ext cx="4515361" cy="947541"/>
      </dsp:txXfrm>
    </dsp:sp>
    <dsp:sp modelId="{7B52CBFA-0ACB-4B82-AFC7-AC9E02D7101F}">
      <dsp:nvSpPr>
        <dsp:cNvPr id="0" name=""/>
        <dsp:cNvSpPr/>
      </dsp:nvSpPr>
      <dsp:spPr>
        <a:xfrm>
          <a:off x="94754" y="2179344"/>
          <a:ext cx="1152528" cy="75803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AC2EE-C4B8-4222-8C0F-44B34FBF9807}">
      <dsp:nvSpPr>
        <dsp:cNvPr id="0" name=""/>
        <dsp:cNvSpPr/>
      </dsp:nvSpPr>
      <dsp:spPr>
        <a:xfrm>
          <a:off x="127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Communities and groups focused analyses of the demand of justice </a:t>
          </a:r>
          <a:endParaRPr lang="en-GB" sz="1300" kern="1200" dirty="0"/>
        </a:p>
      </dsp:txBody>
      <dsp:txXfrm>
        <a:off x="1279" y="1625600"/>
        <a:ext cx="1991320" cy="1625600"/>
      </dsp:txXfrm>
    </dsp:sp>
    <dsp:sp modelId="{BAD04B76-6F67-4C43-96F1-4D83EF8E3404}">
      <dsp:nvSpPr>
        <dsp:cNvPr id="0" name=""/>
        <dsp:cNvSpPr/>
      </dsp:nvSpPr>
      <dsp:spPr>
        <a:xfrm>
          <a:off x="320284" y="243840"/>
          <a:ext cx="1353312" cy="135331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DCB69-4902-4676-8488-A99FF68CD35B}">
      <dsp:nvSpPr>
        <dsp:cNvPr id="0" name=""/>
        <dsp:cNvSpPr/>
      </dsp:nvSpPr>
      <dsp:spPr>
        <a:xfrm>
          <a:off x="205233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Empirical analysis of the way judicial institutions actually work (beyond the formal rules)</a:t>
          </a:r>
          <a:endParaRPr lang="en-GB" sz="1300" kern="1200" dirty="0"/>
        </a:p>
      </dsp:txBody>
      <dsp:txXfrm>
        <a:off x="2052339" y="1625600"/>
        <a:ext cx="1991320" cy="1625600"/>
      </dsp:txXfrm>
    </dsp:sp>
    <dsp:sp modelId="{B444E4C7-85B2-4F27-8C32-512DA0A24A5B}">
      <dsp:nvSpPr>
        <dsp:cNvPr id="0" name=""/>
        <dsp:cNvSpPr/>
      </dsp:nvSpPr>
      <dsp:spPr>
        <a:xfrm>
          <a:off x="2371344" y="243840"/>
          <a:ext cx="1353312" cy="135331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4C465F-00D3-44A8-9600-5802BAD22A5D}">
      <dsp:nvSpPr>
        <dsp:cNvPr id="0" name=""/>
        <dsp:cNvSpPr/>
      </dsp:nvSpPr>
      <dsp:spPr>
        <a:xfrm>
          <a:off x="410339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Empirical analysis of the conditions created for the right enforcement be accessible to all, reliable and efficient </a:t>
          </a:r>
          <a:endParaRPr lang="en-GB" sz="1300" kern="1200" dirty="0"/>
        </a:p>
      </dsp:txBody>
      <dsp:txXfrm>
        <a:off x="4103399" y="1625600"/>
        <a:ext cx="1991320" cy="1625600"/>
      </dsp:txXfrm>
    </dsp:sp>
    <dsp:sp modelId="{87459C0B-6EB2-498F-A859-A8DFB9CEF057}">
      <dsp:nvSpPr>
        <dsp:cNvPr id="0" name=""/>
        <dsp:cNvSpPr/>
      </dsp:nvSpPr>
      <dsp:spPr>
        <a:xfrm>
          <a:off x="4422403" y="243840"/>
          <a:ext cx="1353312" cy="1353312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CC00F-1A8A-40CA-B834-C18AFCD32A7A}">
      <dsp:nvSpPr>
        <dsp:cNvPr id="0" name=""/>
        <dsp:cNvSpPr/>
      </dsp:nvSpPr>
      <dsp:spPr>
        <a:xfrm>
          <a:off x="243839" y="3251200"/>
          <a:ext cx="5608320" cy="6096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13/11/2016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13/11/2016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13/11/2016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13/11/2016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13/11/2016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13/11/2016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13/11/2016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13/11/2016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13/11/2016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13/11/2016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13/11/2016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13/11/2016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From systems to citizens: the rule of law as a SSH research key topics in the EU  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Daniela </a:t>
            </a:r>
            <a:r>
              <a:rPr lang="en-GB" dirty="0" err="1" smtClean="0"/>
              <a:t>Piana</a:t>
            </a:r>
            <a:r>
              <a:rPr lang="en-GB" dirty="0" smtClean="0"/>
              <a:t> </a:t>
            </a:r>
          </a:p>
          <a:p>
            <a:r>
              <a:rPr lang="en-GB" dirty="0" smtClean="0"/>
              <a:t>University of Bologna</a:t>
            </a:r>
          </a:p>
          <a:p>
            <a:endParaRPr lang="en-GB" dirty="0" smtClean="0"/>
          </a:p>
          <a:p>
            <a:r>
              <a:rPr lang="en-GB" dirty="0" smtClean="0"/>
              <a:t>Session: Democracy, justice and stability  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agenda for the SSH in the European </a:t>
            </a:r>
            <a:endParaRPr lang="en-GB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1500166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SSH legacy: focusing on systems (political systems, judicial systems, economic systems) </a:t>
            </a:r>
          </a:p>
          <a:p>
            <a:endParaRPr lang="en-GB" dirty="0" smtClean="0"/>
          </a:p>
          <a:p>
            <a:r>
              <a:rPr lang="en-GB" dirty="0" smtClean="0"/>
              <a:t>SSH dominant methodology: quantitative analysis + macro trends </a:t>
            </a:r>
          </a:p>
          <a:p>
            <a:endParaRPr lang="en-GB" dirty="0" smtClean="0"/>
          </a:p>
          <a:p>
            <a:r>
              <a:rPr lang="en-GB" dirty="0" smtClean="0"/>
              <a:t>Policy guidelines: targeting rules and structures which shape the systems </a:t>
            </a:r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starting point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Comparative approaches </a:t>
            </a:r>
          </a:p>
          <a:p>
            <a:endParaRPr lang="en-GB" dirty="0" smtClean="0"/>
          </a:p>
          <a:p>
            <a:r>
              <a:rPr lang="en-GB" dirty="0" smtClean="0"/>
              <a:t>Analysis of macro and long term changes </a:t>
            </a:r>
          </a:p>
          <a:p>
            <a:endParaRPr lang="en-GB" dirty="0" smtClean="0"/>
          </a:p>
          <a:p>
            <a:r>
              <a:rPr lang="en-GB" dirty="0" smtClean="0"/>
              <a:t>Baseline for inter – governmental and inter – institutional cooperation </a:t>
            </a:r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added value we gained so far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gap between structures and functions </a:t>
            </a:r>
          </a:p>
          <a:p>
            <a:endParaRPr lang="en-GB" dirty="0" smtClean="0"/>
          </a:p>
          <a:p>
            <a:r>
              <a:rPr lang="en-GB" dirty="0" smtClean="0"/>
              <a:t>The rules that shape the policy field do not determine the policy implementation processes </a:t>
            </a:r>
          </a:p>
          <a:p>
            <a:endParaRPr lang="en-GB" dirty="0" smtClean="0"/>
          </a:p>
          <a:p>
            <a:r>
              <a:rPr lang="en-GB" dirty="0" smtClean="0"/>
              <a:t>The policy timeframe creates an unavoidable gap between the lives of citizens and the systems where they live  </a:t>
            </a:r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missing? 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Provide a new insight about the empirical dimensions that a macro scale and systemic approach does not take into account </a:t>
            </a:r>
          </a:p>
          <a:p>
            <a:endParaRPr lang="en-GB" dirty="0" smtClean="0"/>
          </a:p>
          <a:p>
            <a:r>
              <a:rPr lang="en-GB" dirty="0" smtClean="0"/>
              <a:t>Provide sound and reliable methodologies to go beyond the </a:t>
            </a:r>
            <a:r>
              <a:rPr lang="en-GB" dirty="0" err="1" smtClean="0"/>
              <a:t>anedoctic</a:t>
            </a:r>
            <a:r>
              <a:rPr lang="en-GB" dirty="0" smtClean="0"/>
              <a:t> treatment of the micro processes and create analytical framework that can support a citizens – oriented approach to the institutional analysis </a:t>
            </a:r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the SSH agenda for?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No! This is the claim for a mix methodological approach </a:t>
            </a:r>
          </a:p>
          <a:p>
            <a:endParaRPr lang="en-GB" dirty="0" smtClean="0"/>
          </a:p>
          <a:p>
            <a:r>
              <a:rPr lang="en-GB" dirty="0" smtClean="0"/>
              <a:t>SSH should be powerful and insightful enough to go “micro” and keep an eye on the macro level </a:t>
            </a:r>
          </a:p>
          <a:p>
            <a:endParaRPr lang="en-GB" dirty="0" smtClean="0"/>
          </a:p>
          <a:p>
            <a:r>
              <a:rPr lang="en-GB" dirty="0" smtClean="0"/>
              <a:t>How? </a:t>
            </a:r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Is this a deny of the </a:t>
            </a:r>
            <a:r>
              <a:rPr lang="en-GB" dirty="0" smtClean="0"/>
              <a:t>strength </a:t>
            </a:r>
            <a:r>
              <a:rPr lang="en-GB" dirty="0" smtClean="0"/>
              <a:t>of the quantitative methods?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Two faces targeted by the mainstream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Courts as institutional devise to enforce fundamental rights </a:t>
            </a:r>
          </a:p>
          <a:p>
            <a:r>
              <a:rPr lang="en-GB" dirty="0" smtClean="0"/>
              <a:t>Courts systems as an institutional devise to hold the legislative and the executive branches accountable and answerable to the law  </a:t>
            </a:r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Rule of law as an empirical object</a:t>
            </a:r>
            <a:endParaRPr lang="en-GB" dirty="0"/>
          </a:p>
        </p:txBody>
      </p:sp>
      <p:sp>
        <p:nvSpPr>
          <p:cNvPr id="4" name="Flèche vers le bas 3"/>
          <p:cNvSpPr/>
          <p:nvPr/>
        </p:nvSpPr>
        <p:spPr>
          <a:xfrm>
            <a:off x="4000496" y="2571744"/>
            <a:ext cx="121444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demand of justice </a:t>
            </a:r>
          </a:p>
          <a:p>
            <a:endParaRPr lang="en-GB" dirty="0" smtClean="0"/>
          </a:p>
          <a:p>
            <a:r>
              <a:rPr lang="en-GB" dirty="0" smtClean="0"/>
              <a:t>The pre legal and pre judicial dimension of the rule of law</a:t>
            </a:r>
          </a:p>
          <a:p>
            <a:endParaRPr lang="en-GB" dirty="0" smtClean="0"/>
          </a:p>
          <a:p>
            <a:r>
              <a:rPr lang="en-GB" dirty="0" smtClean="0"/>
              <a:t>The expectations citizens address to the judicial and the legal institutions </a:t>
            </a:r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missing?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Toward a three dimensions notion of rule of law </a:t>
            </a:r>
          </a:p>
          <a:p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Regaining the missing dimension </a:t>
            </a:r>
            <a:endParaRPr lang="en-GB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1857356" y="2428868"/>
          <a:ext cx="5762644" cy="3032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391</Words>
  <Application>Microsoft Office PowerPoint</Application>
  <PresentationFormat>Prezentácia na obrazovke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Rotonde</vt:lpstr>
      <vt:lpstr>From systems to citizens: the rule of law as a SSH research key topics in the EU  </vt:lpstr>
      <vt:lpstr>The starting point </vt:lpstr>
      <vt:lpstr>The added value we gained so far </vt:lpstr>
      <vt:lpstr>What’s missing?  </vt:lpstr>
      <vt:lpstr>What’s the SSH agenda for? </vt:lpstr>
      <vt:lpstr>Is this a deny of the strength of the quantitative methods? </vt:lpstr>
      <vt:lpstr>Rule of law as an empirical object</vt:lpstr>
      <vt:lpstr>What is missing? </vt:lpstr>
      <vt:lpstr>Regaining the missing dimension </vt:lpstr>
      <vt:lpstr>An agenda for the SSH in the European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systems to citizens: how SSH can pave the way toward a better EU</dc:title>
  <dc:creator>user</dc:creator>
  <cp:lastModifiedBy>abitusikova</cp:lastModifiedBy>
  <cp:revision>3</cp:revision>
  <dcterms:created xsi:type="dcterms:W3CDTF">2016-11-06T17:05:35Z</dcterms:created>
  <dcterms:modified xsi:type="dcterms:W3CDTF">2016-11-13T10:41:09Z</dcterms:modified>
</cp:coreProperties>
</file>