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53" r:id="rId2"/>
    <p:sldId id="941" r:id="rId3"/>
    <p:sldId id="905" r:id="rId4"/>
    <p:sldId id="943" r:id="rId5"/>
    <p:sldId id="944" r:id="rId6"/>
  </p:sldIdLst>
  <p:sldSz cx="9144000" cy="6858000" type="screen4x3"/>
  <p:notesSz cx="6669088" cy="9753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gner, Antje" initials="W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080"/>
    <a:srgbClr val="F16521"/>
    <a:srgbClr val="FF4737"/>
    <a:srgbClr val="2FD18F"/>
    <a:srgbClr val="EF4823"/>
    <a:srgbClr val="FA37FF"/>
    <a:srgbClr val="005426"/>
    <a:srgbClr val="003217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3543" autoAdjust="0"/>
  </p:normalViewPr>
  <p:slideViewPr>
    <p:cSldViewPr>
      <p:cViewPr>
        <p:scale>
          <a:sx n="100" d="100"/>
          <a:sy n="100" d="100"/>
        </p:scale>
        <p:origin x="-12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669088" cy="98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ctr" anchorCtr="0" compatLnSpc="1">
            <a:prstTxWarp prst="textNoShape">
              <a:avLst/>
            </a:prstTxWarp>
          </a:bodyPr>
          <a:lstStyle>
            <a:lvl1pPr algn="ctr" defTabSz="906463">
              <a:defRPr sz="2400" b="1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BE"/>
              <a:t>European Research Council</a:t>
            </a:r>
            <a:endParaRPr lang="en-US" sz="120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" y="8764128"/>
            <a:ext cx="6667531" cy="987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ctr" anchorCtr="0" compatLnSpc="1">
            <a:prstTxWarp prst="textNoShape">
              <a:avLst/>
            </a:prstTxWarp>
          </a:bodyPr>
          <a:lstStyle>
            <a:lvl1pPr algn="ctr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D7A40F5-06D2-4DD0-8AA6-105AAB1FE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75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7" y="0"/>
            <a:ext cx="2890665" cy="48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1838"/>
            <a:ext cx="4878388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33744"/>
            <a:ext cx="5335893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352"/>
            <a:ext cx="2890665" cy="48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defTabSz="906463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7" y="9264352"/>
            <a:ext cx="2890665" cy="487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08" tIns="45304" rIns="90608" bIns="45304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7CFC45C-EE53-4273-A3E8-B42D2CE99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9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5D53DD2-0070-4CB0-A91E-94D84D5A1DF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248AD1C6-06E5-4AB2-9ED6-ED9F82E4D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4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33363"/>
            <a:ext cx="2136775" cy="6391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863" y="233363"/>
            <a:ext cx="6261100" cy="6391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B5F3E701-BC4E-4CB6-ACED-54CF98BA0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0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563" y="233363"/>
            <a:ext cx="7458075" cy="9048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96863" y="1808163"/>
            <a:ext cx="4198937" cy="481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198938" cy="48164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7AD22B25-0CAE-4479-A69A-94C5DC812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5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B44CC3BB-432E-4088-BD51-27E9ADAC0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4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6863" y="1808163"/>
            <a:ext cx="4198937" cy="4816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198938" cy="4816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5F97473E-D1C8-40EB-82C3-04BB3181D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F936D948-6DC6-4E62-A264-A878A09DB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8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13A071F7-5125-4FD4-B216-7F5D7A62A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0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4D965B2E-4297-4450-92EF-746C567C0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1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0434632E-4DDF-4293-8839-C765DDBF5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1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EA08BDDA-527E-4403-9740-71A6C9FC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9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│</a:t>
            </a:r>
            <a:r>
              <a:rPr lang="en-US"/>
              <a:t> </a:t>
            </a:r>
            <a:fld id="{AD94D11C-9420-4FC6-96AA-794674D8A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6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09563" y="233363"/>
            <a:ext cx="74580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1027" name="Group 25"/>
          <p:cNvGrpSpPr>
            <a:grpSpLocks/>
          </p:cNvGrpSpPr>
          <p:nvPr/>
        </p:nvGrpSpPr>
        <p:grpSpPr bwMode="auto">
          <a:xfrm>
            <a:off x="4652963" y="3008313"/>
            <a:ext cx="4751387" cy="4183062"/>
            <a:chOff x="2931" y="1895"/>
            <a:chExt cx="2993" cy="2635"/>
          </a:xfrm>
        </p:grpSpPr>
        <p:sp>
          <p:nvSpPr>
            <p:cNvPr id="1037" name="Freeform 26"/>
            <p:cNvSpPr>
              <a:spLocks noChangeAspect="1"/>
            </p:cNvSpPr>
            <p:nvPr/>
          </p:nvSpPr>
          <p:spPr bwMode="gray">
            <a:xfrm rot="3600000">
              <a:off x="4524" y="4133"/>
              <a:ext cx="330" cy="326"/>
            </a:xfrm>
            <a:custGeom>
              <a:avLst/>
              <a:gdLst>
                <a:gd name="T0" fmla="*/ 2147483647 w 70"/>
                <a:gd name="T1" fmla="*/ 2147483647 h 69"/>
                <a:gd name="T2" fmla="*/ 2147483647 w 70"/>
                <a:gd name="T3" fmla="*/ 2147483647 h 69"/>
                <a:gd name="T4" fmla="*/ 2147483647 w 70"/>
                <a:gd name="T5" fmla="*/ 2147483647 h 69"/>
                <a:gd name="T6" fmla="*/ 2147483647 w 70"/>
                <a:gd name="T7" fmla="*/ 2147483647 h 69"/>
                <a:gd name="T8" fmla="*/ 2147483647 w 70"/>
                <a:gd name="T9" fmla="*/ 2147483647 h 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69">
                  <a:moveTo>
                    <a:pt x="16" y="10"/>
                  </a:moveTo>
                  <a:cubicBezTo>
                    <a:pt x="29" y="0"/>
                    <a:pt x="48" y="2"/>
                    <a:pt x="59" y="15"/>
                  </a:cubicBezTo>
                  <a:cubicBezTo>
                    <a:pt x="70" y="28"/>
                    <a:pt x="67" y="48"/>
                    <a:pt x="54" y="58"/>
                  </a:cubicBezTo>
                  <a:cubicBezTo>
                    <a:pt x="41" y="69"/>
                    <a:pt x="22" y="66"/>
                    <a:pt x="11" y="53"/>
                  </a:cubicBezTo>
                  <a:cubicBezTo>
                    <a:pt x="0" y="40"/>
                    <a:pt x="3" y="21"/>
                    <a:pt x="16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8" name="Freeform 27"/>
            <p:cNvSpPr>
              <a:spLocks noChangeAspect="1"/>
            </p:cNvSpPr>
            <p:nvPr/>
          </p:nvSpPr>
          <p:spPr bwMode="gray">
            <a:xfrm rot="3600000">
              <a:off x="4673" y="3823"/>
              <a:ext cx="320" cy="320"/>
            </a:xfrm>
            <a:custGeom>
              <a:avLst/>
              <a:gdLst>
                <a:gd name="T0" fmla="*/ 2147483647 w 68"/>
                <a:gd name="T1" fmla="*/ 2147483647 h 68"/>
                <a:gd name="T2" fmla="*/ 2147483647 w 68"/>
                <a:gd name="T3" fmla="*/ 2147483647 h 68"/>
                <a:gd name="T4" fmla="*/ 2147483647 w 68"/>
                <a:gd name="T5" fmla="*/ 2147483647 h 68"/>
                <a:gd name="T6" fmla="*/ 2147483647 w 68"/>
                <a:gd name="T7" fmla="*/ 2147483647 h 68"/>
                <a:gd name="T8" fmla="*/ 2147483647 w 68"/>
                <a:gd name="T9" fmla="*/ 2147483647 h 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8" h="68">
                  <a:moveTo>
                    <a:pt x="26" y="4"/>
                  </a:moveTo>
                  <a:cubicBezTo>
                    <a:pt x="42" y="0"/>
                    <a:pt x="59" y="9"/>
                    <a:pt x="63" y="26"/>
                  </a:cubicBezTo>
                  <a:cubicBezTo>
                    <a:pt x="68" y="42"/>
                    <a:pt x="58" y="59"/>
                    <a:pt x="42" y="63"/>
                  </a:cubicBezTo>
                  <a:cubicBezTo>
                    <a:pt x="25" y="68"/>
                    <a:pt x="9" y="58"/>
                    <a:pt x="4" y="42"/>
                  </a:cubicBezTo>
                  <a:cubicBezTo>
                    <a:pt x="0" y="25"/>
                    <a:pt x="10" y="8"/>
                    <a:pt x="26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39" name="Freeform 28"/>
            <p:cNvSpPr>
              <a:spLocks noChangeAspect="1"/>
            </p:cNvSpPr>
            <p:nvPr/>
          </p:nvSpPr>
          <p:spPr bwMode="gray">
            <a:xfrm rot="3600000">
              <a:off x="4924" y="3604"/>
              <a:ext cx="306" cy="308"/>
            </a:xfrm>
            <a:custGeom>
              <a:avLst/>
              <a:gdLst>
                <a:gd name="T0" fmla="*/ 2147483647 w 65"/>
                <a:gd name="T1" fmla="*/ 2147483647 h 65"/>
                <a:gd name="T2" fmla="*/ 2147483647 w 65"/>
                <a:gd name="T3" fmla="*/ 2147483647 h 65"/>
                <a:gd name="T4" fmla="*/ 2147483647 w 65"/>
                <a:gd name="T5" fmla="*/ 2147483647 h 65"/>
                <a:gd name="T6" fmla="*/ 2147483647 w 65"/>
                <a:gd name="T7" fmla="*/ 2147483647 h 65"/>
                <a:gd name="T8" fmla="*/ 2147483647 w 65"/>
                <a:gd name="T9" fmla="*/ 2147483647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5" h="65">
                  <a:moveTo>
                    <a:pt x="37" y="2"/>
                  </a:moveTo>
                  <a:cubicBezTo>
                    <a:pt x="54" y="4"/>
                    <a:pt x="65" y="20"/>
                    <a:pt x="63" y="36"/>
                  </a:cubicBezTo>
                  <a:cubicBezTo>
                    <a:pt x="61" y="53"/>
                    <a:pt x="46" y="65"/>
                    <a:pt x="29" y="63"/>
                  </a:cubicBezTo>
                  <a:cubicBezTo>
                    <a:pt x="12" y="61"/>
                    <a:pt x="0" y="45"/>
                    <a:pt x="2" y="28"/>
                  </a:cubicBezTo>
                  <a:cubicBezTo>
                    <a:pt x="5" y="12"/>
                    <a:pt x="20" y="0"/>
                    <a:pt x="37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0" name="Freeform 29"/>
            <p:cNvSpPr>
              <a:spLocks noChangeAspect="1"/>
            </p:cNvSpPr>
            <p:nvPr/>
          </p:nvSpPr>
          <p:spPr bwMode="gray">
            <a:xfrm rot="3600000">
              <a:off x="5236" y="3480"/>
              <a:ext cx="330" cy="330"/>
            </a:xfrm>
            <a:custGeom>
              <a:avLst/>
              <a:gdLst>
                <a:gd name="T0" fmla="*/ 2147483647 w 70"/>
                <a:gd name="T1" fmla="*/ 2147483647 h 70"/>
                <a:gd name="T2" fmla="*/ 2147483647 w 70"/>
                <a:gd name="T3" fmla="*/ 2147483647 h 70"/>
                <a:gd name="T4" fmla="*/ 2147483647 w 70"/>
                <a:gd name="T5" fmla="*/ 2147483647 h 70"/>
                <a:gd name="T6" fmla="*/ 2147483647 w 70"/>
                <a:gd name="T7" fmla="*/ 2147483647 h 70"/>
                <a:gd name="T8" fmla="*/ 2147483647 w 70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70">
                  <a:moveTo>
                    <a:pt x="51" y="9"/>
                  </a:moveTo>
                  <a:cubicBezTo>
                    <a:pt x="66" y="18"/>
                    <a:pt x="70" y="36"/>
                    <a:pt x="62" y="51"/>
                  </a:cubicBezTo>
                  <a:cubicBezTo>
                    <a:pt x="53" y="65"/>
                    <a:pt x="34" y="70"/>
                    <a:pt x="19" y="61"/>
                  </a:cubicBezTo>
                  <a:cubicBezTo>
                    <a:pt x="5" y="53"/>
                    <a:pt x="0" y="34"/>
                    <a:pt x="9" y="19"/>
                  </a:cubicBezTo>
                  <a:cubicBezTo>
                    <a:pt x="18" y="5"/>
                    <a:pt x="36" y="0"/>
                    <a:pt x="51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1" name="Freeform 30"/>
            <p:cNvSpPr>
              <a:spLocks noChangeAspect="1"/>
            </p:cNvSpPr>
            <p:nvPr/>
          </p:nvSpPr>
          <p:spPr bwMode="gray">
            <a:xfrm rot="3600000">
              <a:off x="5579" y="3506"/>
              <a:ext cx="330" cy="330"/>
            </a:xfrm>
            <a:custGeom>
              <a:avLst/>
              <a:gdLst>
                <a:gd name="T0" fmla="*/ 2147483647 w 70"/>
                <a:gd name="T1" fmla="*/ 2147483647 h 70"/>
                <a:gd name="T2" fmla="*/ 2147483647 w 70"/>
                <a:gd name="T3" fmla="*/ 2147483647 h 70"/>
                <a:gd name="T4" fmla="*/ 2147483647 w 70"/>
                <a:gd name="T5" fmla="*/ 2147483647 h 70"/>
                <a:gd name="T6" fmla="*/ 2147483647 w 70"/>
                <a:gd name="T7" fmla="*/ 2147483647 h 70"/>
                <a:gd name="T8" fmla="*/ 2147483647 w 70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" h="70">
                  <a:moveTo>
                    <a:pt x="60" y="17"/>
                  </a:moveTo>
                  <a:cubicBezTo>
                    <a:pt x="70" y="31"/>
                    <a:pt x="66" y="50"/>
                    <a:pt x="53" y="60"/>
                  </a:cubicBezTo>
                  <a:cubicBezTo>
                    <a:pt x="39" y="70"/>
                    <a:pt x="20" y="67"/>
                    <a:pt x="10" y="53"/>
                  </a:cubicBezTo>
                  <a:cubicBezTo>
                    <a:pt x="0" y="39"/>
                    <a:pt x="3" y="20"/>
                    <a:pt x="17" y="10"/>
                  </a:cubicBezTo>
                  <a:cubicBezTo>
                    <a:pt x="31" y="0"/>
                    <a:pt x="50" y="3"/>
                    <a:pt x="60" y="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2" name="Freeform 31"/>
            <p:cNvSpPr>
              <a:spLocks noChangeAspect="1"/>
            </p:cNvSpPr>
            <p:nvPr/>
          </p:nvSpPr>
          <p:spPr bwMode="gray">
            <a:xfrm rot="3600000">
              <a:off x="4806" y="3295"/>
              <a:ext cx="256" cy="256"/>
            </a:xfrm>
            <a:custGeom>
              <a:avLst/>
              <a:gdLst>
                <a:gd name="T0" fmla="*/ 2147483647 w 54"/>
                <a:gd name="T1" fmla="*/ 2147483647 h 54"/>
                <a:gd name="T2" fmla="*/ 2147483647 w 54"/>
                <a:gd name="T3" fmla="*/ 2147483647 h 54"/>
                <a:gd name="T4" fmla="*/ 2147483647 w 54"/>
                <a:gd name="T5" fmla="*/ 2147483647 h 54"/>
                <a:gd name="T6" fmla="*/ 2147483647 w 54"/>
                <a:gd name="T7" fmla="*/ 2147483647 h 54"/>
                <a:gd name="T8" fmla="*/ 2147483647 w 54"/>
                <a:gd name="T9" fmla="*/ 2147483647 h 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4" h="54">
                  <a:moveTo>
                    <a:pt x="26" y="53"/>
                  </a:moveTo>
                  <a:cubicBezTo>
                    <a:pt x="11" y="53"/>
                    <a:pt x="0" y="41"/>
                    <a:pt x="1" y="26"/>
                  </a:cubicBezTo>
                  <a:cubicBezTo>
                    <a:pt x="1" y="12"/>
                    <a:pt x="13" y="0"/>
                    <a:pt x="28" y="1"/>
                  </a:cubicBezTo>
                  <a:cubicBezTo>
                    <a:pt x="43" y="2"/>
                    <a:pt x="54" y="14"/>
                    <a:pt x="53" y="28"/>
                  </a:cubicBezTo>
                  <a:cubicBezTo>
                    <a:pt x="52" y="43"/>
                    <a:pt x="40" y="54"/>
                    <a:pt x="26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3" name="Freeform 32"/>
            <p:cNvSpPr>
              <a:spLocks noChangeAspect="1"/>
            </p:cNvSpPr>
            <p:nvPr/>
          </p:nvSpPr>
          <p:spPr bwMode="gray">
            <a:xfrm rot="3600000">
              <a:off x="5126" y="3163"/>
              <a:ext cx="278" cy="284"/>
            </a:xfrm>
            <a:custGeom>
              <a:avLst/>
              <a:gdLst>
                <a:gd name="T0" fmla="*/ 2147483647 w 59"/>
                <a:gd name="T1" fmla="*/ 2147483647 h 60"/>
                <a:gd name="T2" fmla="*/ 2147483647 w 59"/>
                <a:gd name="T3" fmla="*/ 2147483647 h 60"/>
                <a:gd name="T4" fmla="*/ 2147483647 w 59"/>
                <a:gd name="T5" fmla="*/ 2147483647 h 60"/>
                <a:gd name="T6" fmla="*/ 2147483647 w 59"/>
                <a:gd name="T7" fmla="*/ 2147483647 h 60"/>
                <a:gd name="T8" fmla="*/ 2147483647 w 59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9" h="60">
                  <a:moveTo>
                    <a:pt x="21" y="55"/>
                  </a:moveTo>
                  <a:cubicBezTo>
                    <a:pt x="7" y="50"/>
                    <a:pt x="0" y="35"/>
                    <a:pt x="5" y="21"/>
                  </a:cubicBezTo>
                  <a:cubicBezTo>
                    <a:pt x="10" y="8"/>
                    <a:pt x="25" y="0"/>
                    <a:pt x="38" y="5"/>
                  </a:cubicBezTo>
                  <a:cubicBezTo>
                    <a:pt x="52" y="10"/>
                    <a:pt x="59" y="25"/>
                    <a:pt x="54" y="39"/>
                  </a:cubicBezTo>
                  <a:cubicBezTo>
                    <a:pt x="50" y="52"/>
                    <a:pt x="35" y="60"/>
                    <a:pt x="21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4" name="Freeform 33"/>
            <p:cNvSpPr>
              <a:spLocks noChangeAspect="1"/>
            </p:cNvSpPr>
            <p:nvPr/>
          </p:nvSpPr>
          <p:spPr bwMode="gray">
            <a:xfrm rot="3600000">
              <a:off x="5441" y="3148"/>
              <a:ext cx="284" cy="282"/>
            </a:xfrm>
            <a:custGeom>
              <a:avLst/>
              <a:gdLst>
                <a:gd name="T0" fmla="*/ 2147483647 w 60"/>
                <a:gd name="T1" fmla="*/ 2147483647 h 60"/>
                <a:gd name="T2" fmla="*/ 2147483647 w 60"/>
                <a:gd name="T3" fmla="*/ 2147483647 h 60"/>
                <a:gd name="T4" fmla="*/ 2147483647 w 60"/>
                <a:gd name="T5" fmla="*/ 2147483647 h 60"/>
                <a:gd name="T6" fmla="*/ 2147483647 w 60"/>
                <a:gd name="T7" fmla="*/ 2147483647 h 60"/>
                <a:gd name="T8" fmla="*/ 2147483647 w 60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15" y="51"/>
                  </a:moveTo>
                  <a:cubicBezTo>
                    <a:pt x="3" y="43"/>
                    <a:pt x="0" y="27"/>
                    <a:pt x="8" y="15"/>
                  </a:cubicBezTo>
                  <a:cubicBezTo>
                    <a:pt x="17" y="3"/>
                    <a:pt x="33" y="0"/>
                    <a:pt x="45" y="8"/>
                  </a:cubicBezTo>
                  <a:cubicBezTo>
                    <a:pt x="57" y="16"/>
                    <a:pt x="60" y="33"/>
                    <a:pt x="52" y="45"/>
                  </a:cubicBezTo>
                  <a:cubicBezTo>
                    <a:pt x="43" y="57"/>
                    <a:pt x="27" y="60"/>
                    <a:pt x="15" y="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5" name="Freeform 34"/>
            <p:cNvSpPr>
              <a:spLocks noChangeAspect="1"/>
            </p:cNvSpPr>
            <p:nvPr/>
          </p:nvSpPr>
          <p:spPr bwMode="gray">
            <a:xfrm rot="3600000">
              <a:off x="4811" y="3304"/>
              <a:ext cx="250" cy="252"/>
            </a:xfrm>
            <a:custGeom>
              <a:avLst/>
              <a:gdLst>
                <a:gd name="T0" fmla="*/ 2147483647 w 53"/>
                <a:gd name="T1" fmla="*/ 2147483647 h 53"/>
                <a:gd name="T2" fmla="*/ 0 w 53"/>
                <a:gd name="T3" fmla="*/ 2147483647 h 53"/>
                <a:gd name="T4" fmla="*/ 2147483647 w 53"/>
                <a:gd name="T5" fmla="*/ 0 h 53"/>
                <a:gd name="T6" fmla="*/ 2147483647 w 53"/>
                <a:gd name="T7" fmla="*/ 2147483647 h 53"/>
                <a:gd name="T8" fmla="*/ 2147483647 w 53"/>
                <a:gd name="T9" fmla="*/ 2147483647 h 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53">
                  <a:moveTo>
                    <a:pt x="26" y="53"/>
                  </a:moveTo>
                  <a:cubicBezTo>
                    <a:pt x="11" y="52"/>
                    <a:pt x="0" y="40"/>
                    <a:pt x="0" y="26"/>
                  </a:cubicBezTo>
                  <a:cubicBezTo>
                    <a:pt x="1" y="11"/>
                    <a:pt x="13" y="0"/>
                    <a:pt x="27" y="0"/>
                  </a:cubicBezTo>
                  <a:cubicBezTo>
                    <a:pt x="42" y="1"/>
                    <a:pt x="53" y="13"/>
                    <a:pt x="53" y="28"/>
                  </a:cubicBezTo>
                  <a:cubicBezTo>
                    <a:pt x="52" y="42"/>
                    <a:pt x="40" y="53"/>
                    <a:pt x="26" y="5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6" name="Freeform 35"/>
            <p:cNvSpPr>
              <a:spLocks noChangeAspect="1"/>
            </p:cNvSpPr>
            <p:nvPr/>
          </p:nvSpPr>
          <p:spPr bwMode="gray">
            <a:xfrm rot="3600000">
              <a:off x="4492" y="3526"/>
              <a:ext cx="274" cy="278"/>
            </a:xfrm>
            <a:custGeom>
              <a:avLst/>
              <a:gdLst>
                <a:gd name="T0" fmla="*/ 2147483647 w 58"/>
                <a:gd name="T1" fmla="*/ 2147483647 h 59"/>
                <a:gd name="T2" fmla="*/ 2147483647 w 58"/>
                <a:gd name="T3" fmla="*/ 2147483647 h 59"/>
                <a:gd name="T4" fmla="*/ 2147483647 w 58"/>
                <a:gd name="T5" fmla="*/ 2147483647 h 59"/>
                <a:gd name="T6" fmla="*/ 2147483647 w 58"/>
                <a:gd name="T7" fmla="*/ 2147483647 h 59"/>
                <a:gd name="T8" fmla="*/ 2147483647 w 58"/>
                <a:gd name="T9" fmla="*/ 2147483647 h 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8" h="59">
                  <a:moveTo>
                    <a:pt x="36" y="55"/>
                  </a:moveTo>
                  <a:cubicBezTo>
                    <a:pt x="22" y="59"/>
                    <a:pt x="8" y="51"/>
                    <a:pt x="4" y="37"/>
                  </a:cubicBezTo>
                  <a:cubicBezTo>
                    <a:pt x="0" y="23"/>
                    <a:pt x="8" y="9"/>
                    <a:pt x="22" y="5"/>
                  </a:cubicBezTo>
                  <a:cubicBezTo>
                    <a:pt x="35" y="0"/>
                    <a:pt x="50" y="8"/>
                    <a:pt x="54" y="22"/>
                  </a:cubicBezTo>
                  <a:cubicBezTo>
                    <a:pt x="58" y="36"/>
                    <a:pt x="50" y="51"/>
                    <a:pt x="36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7" name="Freeform 36"/>
            <p:cNvSpPr>
              <a:spLocks noChangeAspect="1"/>
            </p:cNvSpPr>
            <p:nvPr/>
          </p:nvSpPr>
          <p:spPr bwMode="gray">
            <a:xfrm rot="3600000">
              <a:off x="4254" y="3869"/>
              <a:ext cx="284" cy="284"/>
            </a:xfrm>
            <a:custGeom>
              <a:avLst/>
              <a:gdLst>
                <a:gd name="T0" fmla="*/ 2147483647 w 60"/>
                <a:gd name="T1" fmla="*/ 2147483647 h 60"/>
                <a:gd name="T2" fmla="*/ 2147483647 w 60"/>
                <a:gd name="T3" fmla="*/ 2147483647 h 60"/>
                <a:gd name="T4" fmla="*/ 2147483647 w 60"/>
                <a:gd name="T5" fmla="*/ 2147483647 h 60"/>
                <a:gd name="T6" fmla="*/ 2147483647 w 60"/>
                <a:gd name="T7" fmla="*/ 2147483647 h 60"/>
                <a:gd name="T8" fmla="*/ 2147483647 w 60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46" y="51"/>
                  </a:moveTo>
                  <a:cubicBezTo>
                    <a:pt x="34" y="60"/>
                    <a:pt x="18" y="57"/>
                    <a:pt x="9" y="45"/>
                  </a:cubicBezTo>
                  <a:cubicBezTo>
                    <a:pt x="0" y="34"/>
                    <a:pt x="3" y="17"/>
                    <a:pt x="15" y="9"/>
                  </a:cubicBezTo>
                  <a:cubicBezTo>
                    <a:pt x="26" y="0"/>
                    <a:pt x="43" y="2"/>
                    <a:pt x="52" y="14"/>
                  </a:cubicBezTo>
                  <a:cubicBezTo>
                    <a:pt x="60" y="26"/>
                    <a:pt x="58" y="42"/>
                    <a:pt x="46" y="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8" name="Freeform 37"/>
            <p:cNvSpPr>
              <a:spLocks noChangeAspect="1"/>
            </p:cNvSpPr>
            <p:nvPr/>
          </p:nvSpPr>
          <p:spPr bwMode="gray">
            <a:xfrm rot="3600000">
              <a:off x="4160" y="4246"/>
              <a:ext cx="284" cy="284"/>
            </a:xfrm>
            <a:custGeom>
              <a:avLst/>
              <a:gdLst>
                <a:gd name="T0" fmla="*/ 2147483647 w 60"/>
                <a:gd name="T1" fmla="*/ 2147483647 h 60"/>
                <a:gd name="T2" fmla="*/ 2147483647 w 60"/>
                <a:gd name="T3" fmla="*/ 2147483647 h 60"/>
                <a:gd name="T4" fmla="*/ 2147483647 w 60"/>
                <a:gd name="T5" fmla="*/ 2147483647 h 60"/>
                <a:gd name="T6" fmla="*/ 2147483647 w 60"/>
                <a:gd name="T7" fmla="*/ 2147483647 h 60"/>
                <a:gd name="T8" fmla="*/ 2147483647 w 60"/>
                <a:gd name="T9" fmla="*/ 2147483647 h 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0" h="60">
                  <a:moveTo>
                    <a:pt x="51" y="45"/>
                  </a:moveTo>
                  <a:cubicBezTo>
                    <a:pt x="43" y="57"/>
                    <a:pt x="27" y="60"/>
                    <a:pt x="15" y="52"/>
                  </a:cubicBezTo>
                  <a:cubicBezTo>
                    <a:pt x="3" y="43"/>
                    <a:pt x="0" y="27"/>
                    <a:pt x="8" y="15"/>
                  </a:cubicBezTo>
                  <a:cubicBezTo>
                    <a:pt x="17" y="3"/>
                    <a:pt x="33" y="0"/>
                    <a:pt x="45" y="9"/>
                  </a:cubicBezTo>
                  <a:cubicBezTo>
                    <a:pt x="57" y="17"/>
                    <a:pt x="60" y="33"/>
                    <a:pt x="51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49" name="Freeform 38"/>
            <p:cNvSpPr>
              <a:spLocks noChangeAspect="1"/>
            </p:cNvSpPr>
            <p:nvPr/>
          </p:nvSpPr>
          <p:spPr bwMode="gray">
            <a:xfrm rot="3600000">
              <a:off x="4630" y="3062"/>
              <a:ext cx="218" cy="216"/>
            </a:xfrm>
            <a:custGeom>
              <a:avLst/>
              <a:gdLst>
                <a:gd name="T0" fmla="*/ 2147483647 w 46"/>
                <a:gd name="T1" fmla="*/ 0 h 46"/>
                <a:gd name="T2" fmla="*/ 2147483647 w 46"/>
                <a:gd name="T3" fmla="*/ 2147483647 h 46"/>
                <a:gd name="T4" fmla="*/ 2147483647 w 46"/>
                <a:gd name="T5" fmla="*/ 2147483647 h 46"/>
                <a:gd name="T6" fmla="*/ 2147483647 w 46"/>
                <a:gd name="T7" fmla="*/ 2147483647 h 46"/>
                <a:gd name="T8" fmla="*/ 2147483647 w 46"/>
                <a:gd name="T9" fmla="*/ 0 h 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6" h="46">
                  <a:moveTo>
                    <a:pt x="23" y="0"/>
                  </a:moveTo>
                  <a:cubicBezTo>
                    <a:pt x="36" y="0"/>
                    <a:pt x="46" y="10"/>
                    <a:pt x="46" y="23"/>
                  </a:cubicBezTo>
                  <a:cubicBezTo>
                    <a:pt x="46" y="35"/>
                    <a:pt x="36" y="46"/>
                    <a:pt x="24" y="46"/>
                  </a:cubicBezTo>
                  <a:cubicBezTo>
                    <a:pt x="11" y="46"/>
                    <a:pt x="1" y="36"/>
                    <a:pt x="1" y="23"/>
                  </a:cubicBezTo>
                  <a:cubicBezTo>
                    <a:pt x="0" y="10"/>
                    <a:pt x="11" y="0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0" name="Freeform 39"/>
            <p:cNvSpPr>
              <a:spLocks noChangeAspect="1"/>
            </p:cNvSpPr>
            <p:nvPr/>
          </p:nvSpPr>
          <p:spPr bwMode="gray">
            <a:xfrm rot="3600000">
              <a:off x="4894" y="2928"/>
              <a:ext cx="236" cy="236"/>
            </a:xfrm>
            <a:custGeom>
              <a:avLst/>
              <a:gdLst>
                <a:gd name="T0" fmla="*/ 2147483647 w 50"/>
                <a:gd name="T1" fmla="*/ 2147483647 h 50"/>
                <a:gd name="T2" fmla="*/ 2147483647 w 50"/>
                <a:gd name="T3" fmla="*/ 2147483647 h 50"/>
                <a:gd name="T4" fmla="*/ 2147483647 w 50"/>
                <a:gd name="T5" fmla="*/ 2147483647 h 50"/>
                <a:gd name="T6" fmla="*/ 2147483647 w 50"/>
                <a:gd name="T7" fmla="*/ 2147483647 h 50"/>
                <a:gd name="T8" fmla="*/ 2147483647 w 50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50">
                  <a:moveTo>
                    <a:pt x="30" y="2"/>
                  </a:moveTo>
                  <a:cubicBezTo>
                    <a:pt x="42" y="5"/>
                    <a:pt x="50" y="17"/>
                    <a:pt x="48" y="29"/>
                  </a:cubicBezTo>
                  <a:cubicBezTo>
                    <a:pt x="45" y="42"/>
                    <a:pt x="33" y="50"/>
                    <a:pt x="21" y="47"/>
                  </a:cubicBezTo>
                  <a:cubicBezTo>
                    <a:pt x="9" y="45"/>
                    <a:pt x="0" y="33"/>
                    <a:pt x="3" y="20"/>
                  </a:cubicBezTo>
                  <a:cubicBezTo>
                    <a:pt x="5" y="8"/>
                    <a:pt x="17" y="0"/>
                    <a:pt x="30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1" name="Freeform 40"/>
            <p:cNvSpPr>
              <a:spLocks noChangeAspect="1"/>
            </p:cNvSpPr>
            <p:nvPr/>
          </p:nvSpPr>
          <p:spPr bwMode="gray">
            <a:xfrm rot="3600000">
              <a:off x="5165" y="2855"/>
              <a:ext cx="246" cy="246"/>
            </a:xfrm>
            <a:custGeom>
              <a:avLst/>
              <a:gdLst>
                <a:gd name="T0" fmla="*/ 2147483647 w 52"/>
                <a:gd name="T1" fmla="*/ 2147483647 h 52"/>
                <a:gd name="T2" fmla="*/ 2147483647 w 52"/>
                <a:gd name="T3" fmla="*/ 2147483647 h 52"/>
                <a:gd name="T4" fmla="*/ 2147483647 w 52"/>
                <a:gd name="T5" fmla="*/ 2147483647 h 52"/>
                <a:gd name="T6" fmla="*/ 2147483647 w 52"/>
                <a:gd name="T7" fmla="*/ 2147483647 h 52"/>
                <a:gd name="T8" fmla="*/ 2147483647 w 52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52">
                  <a:moveTo>
                    <a:pt x="35" y="5"/>
                  </a:moveTo>
                  <a:cubicBezTo>
                    <a:pt x="46" y="10"/>
                    <a:pt x="52" y="23"/>
                    <a:pt x="48" y="35"/>
                  </a:cubicBezTo>
                  <a:cubicBezTo>
                    <a:pt x="43" y="46"/>
                    <a:pt x="30" y="52"/>
                    <a:pt x="18" y="48"/>
                  </a:cubicBezTo>
                  <a:cubicBezTo>
                    <a:pt x="6" y="43"/>
                    <a:pt x="0" y="30"/>
                    <a:pt x="5" y="18"/>
                  </a:cubicBezTo>
                  <a:cubicBezTo>
                    <a:pt x="10" y="6"/>
                    <a:pt x="23" y="0"/>
                    <a:pt x="35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2" name="Freeform 41"/>
            <p:cNvSpPr>
              <a:spLocks noChangeAspect="1"/>
            </p:cNvSpPr>
            <p:nvPr/>
          </p:nvSpPr>
          <p:spPr bwMode="gray">
            <a:xfrm rot="3600000">
              <a:off x="5480" y="2845"/>
              <a:ext cx="250" cy="246"/>
            </a:xfrm>
            <a:custGeom>
              <a:avLst/>
              <a:gdLst>
                <a:gd name="T0" fmla="*/ 2147483647 w 53"/>
                <a:gd name="T1" fmla="*/ 2147483647 h 52"/>
                <a:gd name="T2" fmla="*/ 2147483647 w 53"/>
                <a:gd name="T3" fmla="*/ 2147483647 h 52"/>
                <a:gd name="T4" fmla="*/ 2147483647 w 53"/>
                <a:gd name="T5" fmla="*/ 2147483647 h 52"/>
                <a:gd name="T6" fmla="*/ 2147483647 w 53"/>
                <a:gd name="T7" fmla="*/ 2147483647 h 52"/>
                <a:gd name="T8" fmla="*/ 2147483647 w 53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" h="52">
                  <a:moveTo>
                    <a:pt x="39" y="7"/>
                  </a:moveTo>
                  <a:cubicBezTo>
                    <a:pt x="50" y="14"/>
                    <a:pt x="53" y="28"/>
                    <a:pt x="46" y="38"/>
                  </a:cubicBezTo>
                  <a:cubicBezTo>
                    <a:pt x="39" y="49"/>
                    <a:pt x="24" y="52"/>
                    <a:pt x="14" y="45"/>
                  </a:cubicBezTo>
                  <a:cubicBezTo>
                    <a:pt x="3" y="38"/>
                    <a:pt x="0" y="24"/>
                    <a:pt x="7" y="13"/>
                  </a:cubicBezTo>
                  <a:cubicBezTo>
                    <a:pt x="14" y="3"/>
                    <a:pt x="29" y="0"/>
                    <a:pt x="39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3" name="Freeform 42"/>
            <p:cNvSpPr>
              <a:spLocks noChangeAspect="1"/>
            </p:cNvSpPr>
            <p:nvPr/>
          </p:nvSpPr>
          <p:spPr bwMode="gray">
            <a:xfrm rot="3600000">
              <a:off x="3868" y="4264"/>
              <a:ext cx="246" cy="246"/>
            </a:xfrm>
            <a:custGeom>
              <a:avLst/>
              <a:gdLst>
                <a:gd name="T0" fmla="*/ 2147483647 w 52"/>
                <a:gd name="T1" fmla="*/ 2147483647 h 52"/>
                <a:gd name="T2" fmla="*/ 2147483647 w 52"/>
                <a:gd name="T3" fmla="*/ 2147483647 h 52"/>
                <a:gd name="T4" fmla="*/ 2147483647 w 52"/>
                <a:gd name="T5" fmla="*/ 2147483647 h 52"/>
                <a:gd name="T6" fmla="*/ 2147483647 w 52"/>
                <a:gd name="T7" fmla="*/ 2147483647 h 52"/>
                <a:gd name="T8" fmla="*/ 2147483647 w 52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52">
                  <a:moveTo>
                    <a:pt x="6" y="13"/>
                  </a:moveTo>
                  <a:cubicBezTo>
                    <a:pt x="14" y="3"/>
                    <a:pt x="28" y="0"/>
                    <a:pt x="38" y="7"/>
                  </a:cubicBezTo>
                  <a:cubicBezTo>
                    <a:pt x="49" y="14"/>
                    <a:pt x="52" y="28"/>
                    <a:pt x="45" y="39"/>
                  </a:cubicBezTo>
                  <a:cubicBezTo>
                    <a:pt x="38" y="49"/>
                    <a:pt x="23" y="52"/>
                    <a:pt x="13" y="45"/>
                  </a:cubicBezTo>
                  <a:cubicBezTo>
                    <a:pt x="2" y="38"/>
                    <a:pt x="0" y="24"/>
                    <a:pt x="6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4" name="Freeform 43"/>
            <p:cNvSpPr>
              <a:spLocks noChangeAspect="1"/>
            </p:cNvSpPr>
            <p:nvPr/>
          </p:nvSpPr>
          <p:spPr bwMode="gray">
            <a:xfrm rot="3600000">
              <a:off x="3920" y="3980"/>
              <a:ext cx="236" cy="236"/>
            </a:xfrm>
            <a:custGeom>
              <a:avLst/>
              <a:gdLst>
                <a:gd name="T0" fmla="*/ 2147483647 w 50"/>
                <a:gd name="T1" fmla="*/ 2147483647 h 50"/>
                <a:gd name="T2" fmla="*/ 2147483647 w 50"/>
                <a:gd name="T3" fmla="*/ 2147483647 h 50"/>
                <a:gd name="T4" fmla="*/ 2147483647 w 50"/>
                <a:gd name="T5" fmla="*/ 2147483647 h 50"/>
                <a:gd name="T6" fmla="*/ 2147483647 w 50"/>
                <a:gd name="T7" fmla="*/ 2147483647 h 50"/>
                <a:gd name="T8" fmla="*/ 2147483647 w 50"/>
                <a:gd name="T9" fmla="*/ 2147483647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18" y="0"/>
                    <a:pt x="32" y="0"/>
                    <a:pt x="41" y="9"/>
                  </a:cubicBezTo>
                  <a:cubicBezTo>
                    <a:pt x="50" y="18"/>
                    <a:pt x="50" y="32"/>
                    <a:pt x="42" y="41"/>
                  </a:cubicBezTo>
                  <a:cubicBezTo>
                    <a:pt x="33" y="50"/>
                    <a:pt x="18" y="50"/>
                    <a:pt x="9" y="42"/>
                  </a:cubicBezTo>
                  <a:cubicBezTo>
                    <a:pt x="0" y="33"/>
                    <a:pt x="0" y="18"/>
                    <a:pt x="9" y="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5" name="Freeform 44"/>
            <p:cNvSpPr>
              <a:spLocks noChangeAspect="1"/>
            </p:cNvSpPr>
            <p:nvPr/>
          </p:nvSpPr>
          <p:spPr bwMode="gray">
            <a:xfrm rot="3600000">
              <a:off x="4018" y="3692"/>
              <a:ext cx="246" cy="246"/>
            </a:xfrm>
            <a:custGeom>
              <a:avLst/>
              <a:gdLst>
                <a:gd name="T0" fmla="*/ 2147483647 w 52"/>
                <a:gd name="T1" fmla="*/ 2147483647 h 52"/>
                <a:gd name="T2" fmla="*/ 2147483647 w 52"/>
                <a:gd name="T3" fmla="*/ 2147483647 h 52"/>
                <a:gd name="T4" fmla="*/ 2147483647 w 52"/>
                <a:gd name="T5" fmla="*/ 2147483647 h 52"/>
                <a:gd name="T6" fmla="*/ 2147483647 w 52"/>
                <a:gd name="T7" fmla="*/ 2147483647 h 52"/>
                <a:gd name="T8" fmla="*/ 2147483647 w 52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52">
                  <a:moveTo>
                    <a:pt x="13" y="7"/>
                  </a:moveTo>
                  <a:cubicBezTo>
                    <a:pt x="24" y="0"/>
                    <a:pt x="38" y="3"/>
                    <a:pt x="45" y="14"/>
                  </a:cubicBezTo>
                  <a:cubicBezTo>
                    <a:pt x="52" y="24"/>
                    <a:pt x="49" y="38"/>
                    <a:pt x="39" y="45"/>
                  </a:cubicBezTo>
                  <a:cubicBezTo>
                    <a:pt x="28" y="52"/>
                    <a:pt x="14" y="49"/>
                    <a:pt x="7" y="39"/>
                  </a:cubicBezTo>
                  <a:cubicBezTo>
                    <a:pt x="0" y="28"/>
                    <a:pt x="3" y="14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6" name="Freeform 45"/>
            <p:cNvSpPr>
              <a:spLocks noChangeAspect="1"/>
            </p:cNvSpPr>
            <p:nvPr/>
          </p:nvSpPr>
          <p:spPr bwMode="gray">
            <a:xfrm rot="3600000">
              <a:off x="4160" y="3458"/>
              <a:ext cx="246" cy="246"/>
            </a:xfrm>
            <a:custGeom>
              <a:avLst/>
              <a:gdLst>
                <a:gd name="T0" fmla="*/ 2147483647 w 52"/>
                <a:gd name="T1" fmla="*/ 2147483647 h 52"/>
                <a:gd name="T2" fmla="*/ 2147483647 w 52"/>
                <a:gd name="T3" fmla="*/ 2147483647 h 52"/>
                <a:gd name="T4" fmla="*/ 2147483647 w 52"/>
                <a:gd name="T5" fmla="*/ 2147483647 h 52"/>
                <a:gd name="T6" fmla="*/ 2147483647 w 52"/>
                <a:gd name="T7" fmla="*/ 2147483647 h 52"/>
                <a:gd name="T8" fmla="*/ 2147483647 w 52"/>
                <a:gd name="T9" fmla="*/ 2147483647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2" h="52">
                  <a:moveTo>
                    <a:pt x="17" y="5"/>
                  </a:moveTo>
                  <a:cubicBezTo>
                    <a:pt x="29" y="0"/>
                    <a:pt x="42" y="5"/>
                    <a:pt x="47" y="17"/>
                  </a:cubicBezTo>
                  <a:cubicBezTo>
                    <a:pt x="52" y="28"/>
                    <a:pt x="47" y="42"/>
                    <a:pt x="35" y="47"/>
                  </a:cubicBezTo>
                  <a:cubicBezTo>
                    <a:pt x="24" y="52"/>
                    <a:pt x="10" y="47"/>
                    <a:pt x="5" y="35"/>
                  </a:cubicBezTo>
                  <a:cubicBezTo>
                    <a:pt x="0" y="23"/>
                    <a:pt x="5" y="10"/>
                    <a:pt x="1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7" name="Freeform 46"/>
            <p:cNvSpPr>
              <a:spLocks noChangeAspect="1"/>
            </p:cNvSpPr>
            <p:nvPr/>
          </p:nvSpPr>
          <p:spPr bwMode="gray">
            <a:xfrm rot="3600000">
              <a:off x="4374" y="3242"/>
              <a:ext cx="236" cy="240"/>
            </a:xfrm>
            <a:custGeom>
              <a:avLst/>
              <a:gdLst>
                <a:gd name="T0" fmla="*/ 2147483647 w 50"/>
                <a:gd name="T1" fmla="*/ 2147483647 h 51"/>
                <a:gd name="T2" fmla="*/ 2147483647 w 50"/>
                <a:gd name="T3" fmla="*/ 2147483647 h 51"/>
                <a:gd name="T4" fmla="*/ 2147483647 w 50"/>
                <a:gd name="T5" fmla="*/ 2147483647 h 51"/>
                <a:gd name="T6" fmla="*/ 2147483647 w 50"/>
                <a:gd name="T7" fmla="*/ 2147483647 h 51"/>
                <a:gd name="T8" fmla="*/ 2147483647 w 50"/>
                <a:gd name="T9" fmla="*/ 2147483647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" h="51">
                  <a:moveTo>
                    <a:pt x="20" y="3"/>
                  </a:moveTo>
                  <a:cubicBezTo>
                    <a:pt x="32" y="0"/>
                    <a:pt x="44" y="8"/>
                    <a:pt x="47" y="20"/>
                  </a:cubicBezTo>
                  <a:cubicBezTo>
                    <a:pt x="50" y="33"/>
                    <a:pt x="43" y="45"/>
                    <a:pt x="30" y="48"/>
                  </a:cubicBezTo>
                  <a:cubicBezTo>
                    <a:pt x="18" y="51"/>
                    <a:pt x="6" y="43"/>
                    <a:pt x="3" y="31"/>
                  </a:cubicBezTo>
                  <a:cubicBezTo>
                    <a:pt x="0" y="19"/>
                    <a:pt x="7" y="6"/>
                    <a:pt x="20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8" name="Freeform 47"/>
            <p:cNvSpPr>
              <a:spLocks noChangeAspect="1"/>
            </p:cNvSpPr>
            <p:nvPr/>
          </p:nvSpPr>
          <p:spPr bwMode="gray">
            <a:xfrm rot="3600000">
              <a:off x="3642" y="4077"/>
              <a:ext cx="202" cy="204"/>
            </a:xfrm>
            <a:custGeom>
              <a:avLst/>
              <a:gdLst>
                <a:gd name="T0" fmla="*/ 2147483647 w 43"/>
                <a:gd name="T1" fmla="*/ 2147483647 h 43"/>
                <a:gd name="T2" fmla="*/ 2147483647 w 43"/>
                <a:gd name="T3" fmla="*/ 2147483647 h 43"/>
                <a:gd name="T4" fmla="*/ 2147483647 w 43"/>
                <a:gd name="T5" fmla="*/ 2147483647 h 43"/>
                <a:gd name="T6" fmla="*/ 2147483647 w 43"/>
                <a:gd name="T7" fmla="*/ 2147483647 h 43"/>
                <a:gd name="T8" fmla="*/ 2147483647 w 43"/>
                <a:gd name="T9" fmla="*/ 2147483647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43">
                  <a:moveTo>
                    <a:pt x="8" y="8"/>
                  </a:moveTo>
                  <a:cubicBezTo>
                    <a:pt x="16" y="0"/>
                    <a:pt x="28" y="0"/>
                    <a:pt x="35" y="8"/>
                  </a:cubicBezTo>
                  <a:cubicBezTo>
                    <a:pt x="43" y="16"/>
                    <a:pt x="43" y="28"/>
                    <a:pt x="35" y="36"/>
                  </a:cubicBezTo>
                  <a:cubicBezTo>
                    <a:pt x="27" y="43"/>
                    <a:pt x="15" y="43"/>
                    <a:pt x="8" y="35"/>
                  </a:cubicBezTo>
                  <a:cubicBezTo>
                    <a:pt x="0" y="28"/>
                    <a:pt x="0" y="15"/>
                    <a:pt x="8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59" name="Freeform 48"/>
            <p:cNvSpPr>
              <a:spLocks noChangeAspect="1"/>
            </p:cNvSpPr>
            <p:nvPr/>
          </p:nvSpPr>
          <p:spPr bwMode="gray">
            <a:xfrm rot="3600000">
              <a:off x="3726" y="3737"/>
              <a:ext cx="214" cy="212"/>
            </a:xfrm>
            <a:custGeom>
              <a:avLst/>
              <a:gdLst>
                <a:gd name="T0" fmla="*/ 2147483647 w 45"/>
                <a:gd name="T1" fmla="*/ 2147483647 h 45"/>
                <a:gd name="T2" fmla="*/ 2147483647 w 45"/>
                <a:gd name="T3" fmla="*/ 2147483647 h 45"/>
                <a:gd name="T4" fmla="*/ 2147483647 w 45"/>
                <a:gd name="T5" fmla="*/ 2147483647 h 45"/>
                <a:gd name="T6" fmla="*/ 2147483647 w 45"/>
                <a:gd name="T7" fmla="*/ 2147483647 h 45"/>
                <a:gd name="T8" fmla="*/ 2147483647 w 45"/>
                <a:gd name="T9" fmla="*/ 2147483647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45">
                  <a:moveTo>
                    <a:pt x="12" y="6"/>
                  </a:moveTo>
                  <a:cubicBezTo>
                    <a:pt x="21" y="0"/>
                    <a:pt x="33" y="3"/>
                    <a:pt x="39" y="12"/>
                  </a:cubicBezTo>
                  <a:cubicBezTo>
                    <a:pt x="45" y="21"/>
                    <a:pt x="42" y="33"/>
                    <a:pt x="33" y="39"/>
                  </a:cubicBezTo>
                  <a:cubicBezTo>
                    <a:pt x="24" y="45"/>
                    <a:pt x="12" y="42"/>
                    <a:pt x="6" y="33"/>
                  </a:cubicBezTo>
                  <a:cubicBezTo>
                    <a:pt x="0" y="24"/>
                    <a:pt x="3" y="12"/>
                    <a:pt x="1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0" name="Freeform 49"/>
            <p:cNvSpPr>
              <a:spLocks noChangeAspect="1"/>
            </p:cNvSpPr>
            <p:nvPr/>
          </p:nvSpPr>
          <p:spPr bwMode="gray">
            <a:xfrm rot="3600000">
              <a:off x="3867" y="3455"/>
              <a:ext cx="208" cy="208"/>
            </a:xfrm>
            <a:custGeom>
              <a:avLst/>
              <a:gdLst>
                <a:gd name="T0" fmla="*/ 2147483647 w 44"/>
                <a:gd name="T1" fmla="*/ 2147483647 h 44"/>
                <a:gd name="T2" fmla="*/ 2147483647 w 44"/>
                <a:gd name="T3" fmla="*/ 2147483647 h 44"/>
                <a:gd name="T4" fmla="*/ 2147483647 w 44"/>
                <a:gd name="T5" fmla="*/ 2147483647 h 44"/>
                <a:gd name="T6" fmla="*/ 2147483647 w 44"/>
                <a:gd name="T7" fmla="*/ 2147483647 h 44"/>
                <a:gd name="T8" fmla="*/ 2147483647 w 44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44">
                  <a:moveTo>
                    <a:pt x="14" y="4"/>
                  </a:moveTo>
                  <a:cubicBezTo>
                    <a:pt x="24" y="0"/>
                    <a:pt x="36" y="4"/>
                    <a:pt x="40" y="14"/>
                  </a:cubicBezTo>
                  <a:cubicBezTo>
                    <a:pt x="44" y="24"/>
                    <a:pt x="39" y="36"/>
                    <a:pt x="30" y="40"/>
                  </a:cubicBezTo>
                  <a:cubicBezTo>
                    <a:pt x="20" y="44"/>
                    <a:pt x="8" y="40"/>
                    <a:pt x="4" y="30"/>
                  </a:cubicBezTo>
                  <a:cubicBezTo>
                    <a:pt x="0" y="20"/>
                    <a:pt x="4" y="8"/>
                    <a:pt x="1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1" name="Freeform 50"/>
            <p:cNvSpPr>
              <a:spLocks noChangeAspect="1"/>
            </p:cNvSpPr>
            <p:nvPr/>
          </p:nvSpPr>
          <p:spPr bwMode="gray">
            <a:xfrm rot="3600000">
              <a:off x="4045" y="3210"/>
              <a:ext cx="204" cy="204"/>
            </a:xfrm>
            <a:custGeom>
              <a:avLst/>
              <a:gdLst>
                <a:gd name="T0" fmla="*/ 2147483647 w 43"/>
                <a:gd name="T1" fmla="*/ 2147483647 h 43"/>
                <a:gd name="T2" fmla="*/ 2147483647 w 43"/>
                <a:gd name="T3" fmla="*/ 2147483647 h 43"/>
                <a:gd name="T4" fmla="*/ 2147483647 w 43"/>
                <a:gd name="T5" fmla="*/ 2147483647 h 43"/>
                <a:gd name="T6" fmla="*/ 2147483647 w 43"/>
                <a:gd name="T7" fmla="*/ 2147483647 h 43"/>
                <a:gd name="T8" fmla="*/ 2147483647 w 43"/>
                <a:gd name="T9" fmla="*/ 2147483647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43">
                  <a:moveTo>
                    <a:pt x="17" y="2"/>
                  </a:moveTo>
                  <a:cubicBezTo>
                    <a:pt x="28" y="0"/>
                    <a:pt x="38" y="6"/>
                    <a:pt x="40" y="17"/>
                  </a:cubicBezTo>
                  <a:cubicBezTo>
                    <a:pt x="43" y="27"/>
                    <a:pt x="36" y="38"/>
                    <a:pt x="26" y="40"/>
                  </a:cubicBezTo>
                  <a:cubicBezTo>
                    <a:pt x="15" y="43"/>
                    <a:pt x="5" y="36"/>
                    <a:pt x="2" y="26"/>
                  </a:cubicBezTo>
                  <a:cubicBezTo>
                    <a:pt x="0" y="15"/>
                    <a:pt x="7" y="5"/>
                    <a:pt x="17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2" name="Freeform 51"/>
            <p:cNvSpPr>
              <a:spLocks noChangeAspect="1"/>
            </p:cNvSpPr>
            <p:nvPr/>
          </p:nvSpPr>
          <p:spPr bwMode="gray">
            <a:xfrm rot="3600000">
              <a:off x="4339" y="2951"/>
              <a:ext cx="190" cy="190"/>
            </a:xfrm>
            <a:custGeom>
              <a:avLst/>
              <a:gdLst>
                <a:gd name="T0" fmla="*/ 2147483647 w 40"/>
                <a:gd name="T1" fmla="*/ 0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0 w 40"/>
                <a:gd name="T7" fmla="*/ 2147483647 h 40"/>
                <a:gd name="T8" fmla="*/ 2147483647 w 40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40">
                  <a:moveTo>
                    <a:pt x="20" y="0"/>
                  </a:moveTo>
                  <a:cubicBezTo>
                    <a:pt x="30" y="0"/>
                    <a:pt x="39" y="9"/>
                    <a:pt x="39" y="20"/>
                  </a:cubicBezTo>
                  <a:cubicBezTo>
                    <a:pt x="40" y="31"/>
                    <a:pt x="31" y="39"/>
                    <a:pt x="20" y="39"/>
                  </a:cubicBezTo>
                  <a:cubicBezTo>
                    <a:pt x="9" y="40"/>
                    <a:pt x="1" y="31"/>
                    <a:pt x="0" y="20"/>
                  </a:cubicBezTo>
                  <a:cubicBezTo>
                    <a:pt x="0" y="9"/>
                    <a:pt x="9" y="1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3" name="Freeform 52"/>
            <p:cNvSpPr>
              <a:spLocks noChangeAspect="1"/>
            </p:cNvSpPr>
            <p:nvPr/>
          </p:nvSpPr>
          <p:spPr bwMode="gray">
            <a:xfrm rot="3600000">
              <a:off x="4656" y="2756"/>
              <a:ext cx="198" cy="200"/>
            </a:xfrm>
            <a:custGeom>
              <a:avLst/>
              <a:gdLst>
                <a:gd name="T0" fmla="*/ 2147483647 w 42"/>
                <a:gd name="T1" fmla="*/ 2147483647 h 42"/>
                <a:gd name="T2" fmla="*/ 2147483647 w 42"/>
                <a:gd name="T3" fmla="*/ 2147483647 h 42"/>
                <a:gd name="T4" fmla="*/ 2147483647 w 42"/>
                <a:gd name="T5" fmla="*/ 2147483647 h 42"/>
                <a:gd name="T6" fmla="*/ 2147483647 w 42"/>
                <a:gd name="T7" fmla="*/ 2147483647 h 42"/>
                <a:gd name="T8" fmla="*/ 2147483647 w 42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2">
                  <a:moveTo>
                    <a:pt x="25" y="2"/>
                  </a:moveTo>
                  <a:cubicBezTo>
                    <a:pt x="35" y="4"/>
                    <a:pt x="42" y="14"/>
                    <a:pt x="40" y="25"/>
                  </a:cubicBezTo>
                  <a:cubicBezTo>
                    <a:pt x="38" y="35"/>
                    <a:pt x="28" y="42"/>
                    <a:pt x="17" y="40"/>
                  </a:cubicBezTo>
                  <a:cubicBezTo>
                    <a:pt x="6" y="38"/>
                    <a:pt x="0" y="28"/>
                    <a:pt x="2" y="17"/>
                  </a:cubicBezTo>
                  <a:cubicBezTo>
                    <a:pt x="4" y="7"/>
                    <a:pt x="14" y="0"/>
                    <a:pt x="25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4" name="Freeform 53"/>
            <p:cNvSpPr>
              <a:spLocks noChangeAspect="1"/>
            </p:cNvSpPr>
            <p:nvPr/>
          </p:nvSpPr>
          <p:spPr bwMode="gray">
            <a:xfrm rot="3600000">
              <a:off x="4986" y="2633"/>
              <a:ext cx="208" cy="208"/>
            </a:xfrm>
            <a:custGeom>
              <a:avLst/>
              <a:gdLst>
                <a:gd name="T0" fmla="*/ 2147483647 w 44"/>
                <a:gd name="T1" fmla="*/ 2147483647 h 44"/>
                <a:gd name="T2" fmla="*/ 2147483647 w 44"/>
                <a:gd name="T3" fmla="*/ 2147483647 h 44"/>
                <a:gd name="T4" fmla="*/ 2147483647 w 44"/>
                <a:gd name="T5" fmla="*/ 2147483647 h 44"/>
                <a:gd name="T6" fmla="*/ 2147483647 w 44"/>
                <a:gd name="T7" fmla="*/ 2147483647 h 44"/>
                <a:gd name="T8" fmla="*/ 2147483647 w 44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4" h="44">
                  <a:moveTo>
                    <a:pt x="30" y="4"/>
                  </a:moveTo>
                  <a:cubicBezTo>
                    <a:pt x="40" y="8"/>
                    <a:pt x="44" y="19"/>
                    <a:pt x="40" y="29"/>
                  </a:cubicBezTo>
                  <a:cubicBezTo>
                    <a:pt x="36" y="39"/>
                    <a:pt x="25" y="44"/>
                    <a:pt x="15" y="40"/>
                  </a:cubicBezTo>
                  <a:cubicBezTo>
                    <a:pt x="5" y="36"/>
                    <a:pt x="0" y="24"/>
                    <a:pt x="4" y="14"/>
                  </a:cubicBezTo>
                  <a:cubicBezTo>
                    <a:pt x="8" y="4"/>
                    <a:pt x="20" y="0"/>
                    <a:pt x="30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5" name="Freeform 54"/>
            <p:cNvSpPr>
              <a:spLocks noChangeAspect="1"/>
            </p:cNvSpPr>
            <p:nvPr/>
          </p:nvSpPr>
          <p:spPr bwMode="gray">
            <a:xfrm rot="3600000">
              <a:off x="5345" y="2586"/>
              <a:ext cx="212" cy="208"/>
            </a:xfrm>
            <a:custGeom>
              <a:avLst/>
              <a:gdLst>
                <a:gd name="T0" fmla="*/ 2147483647 w 45"/>
                <a:gd name="T1" fmla="*/ 2147483647 h 44"/>
                <a:gd name="T2" fmla="*/ 2147483647 w 45"/>
                <a:gd name="T3" fmla="*/ 2147483647 h 44"/>
                <a:gd name="T4" fmla="*/ 2147483647 w 45"/>
                <a:gd name="T5" fmla="*/ 2147483647 h 44"/>
                <a:gd name="T6" fmla="*/ 2147483647 w 45"/>
                <a:gd name="T7" fmla="*/ 2147483647 h 44"/>
                <a:gd name="T8" fmla="*/ 2147483647 w 45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5" h="44">
                  <a:moveTo>
                    <a:pt x="33" y="6"/>
                  </a:moveTo>
                  <a:cubicBezTo>
                    <a:pt x="42" y="12"/>
                    <a:pt x="45" y="24"/>
                    <a:pt x="39" y="33"/>
                  </a:cubicBezTo>
                  <a:cubicBezTo>
                    <a:pt x="32" y="42"/>
                    <a:pt x="20" y="44"/>
                    <a:pt x="11" y="38"/>
                  </a:cubicBezTo>
                  <a:cubicBezTo>
                    <a:pt x="3" y="32"/>
                    <a:pt x="0" y="20"/>
                    <a:pt x="6" y="11"/>
                  </a:cubicBezTo>
                  <a:cubicBezTo>
                    <a:pt x="12" y="2"/>
                    <a:pt x="25" y="0"/>
                    <a:pt x="3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6" name="Freeform 55"/>
            <p:cNvSpPr>
              <a:spLocks noChangeAspect="1"/>
            </p:cNvSpPr>
            <p:nvPr/>
          </p:nvSpPr>
          <p:spPr bwMode="gray">
            <a:xfrm rot="3600000">
              <a:off x="5718" y="2614"/>
              <a:ext cx="204" cy="208"/>
            </a:xfrm>
            <a:custGeom>
              <a:avLst/>
              <a:gdLst>
                <a:gd name="T0" fmla="*/ 2147483647 w 43"/>
                <a:gd name="T1" fmla="*/ 2147483647 h 44"/>
                <a:gd name="T2" fmla="*/ 2147483647 w 43"/>
                <a:gd name="T3" fmla="*/ 2147483647 h 44"/>
                <a:gd name="T4" fmla="*/ 2147483647 w 43"/>
                <a:gd name="T5" fmla="*/ 2147483647 h 44"/>
                <a:gd name="T6" fmla="*/ 2147483647 w 43"/>
                <a:gd name="T7" fmla="*/ 2147483647 h 44"/>
                <a:gd name="T8" fmla="*/ 2147483647 w 43"/>
                <a:gd name="T9" fmla="*/ 2147483647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44">
                  <a:moveTo>
                    <a:pt x="36" y="8"/>
                  </a:moveTo>
                  <a:cubicBezTo>
                    <a:pt x="43" y="16"/>
                    <a:pt x="43" y="29"/>
                    <a:pt x="35" y="36"/>
                  </a:cubicBezTo>
                  <a:cubicBezTo>
                    <a:pt x="27" y="44"/>
                    <a:pt x="15" y="43"/>
                    <a:pt x="8" y="35"/>
                  </a:cubicBezTo>
                  <a:cubicBezTo>
                    <a:pt x="0" y="28"/>
                    <a:pt x="0" y="15"/>
                    <a:pt x="8" y="8"/>
                  </a:cubicBezTo>
                  <a:cubicBezTo>
                    <a:pt x="16" y="0"/>
                    <a:pt x="28" y="1"/>
                    <a:pt x="36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7" name="Freeform 56"/>
            <p:cNvSpPr>
              <a:spLocks noChangeAspect="1"/>
            </p:cNvSpPr>
            <p:nvPr/>
          </p:nvSpPr>
          <p:spPr bwMode="gray">
            <a:xfrm rot="3600000">
              <a:off x="3352" y="4146"/>
              <a:ext cx="198" cy="200"/>
            </a:xfrm>
            <a:custGeom>
              <a:avLst/>
              <a:gdLst>
                <a:gd name="T0" fmla="*/ 2147483647 w 42"/>
                <a:gd name="T1" fmla="*/ 2147483647 h 42"/>
                <a:gd name="T2" fmla="*/ 2147483647 w 42"/>
                <a:gd name="T3" fmla="*/ 2147483647 h 42"/>
                <a:gd name="T4" fmla="*/ 2147483647 w 42"/>
                <a:gd name="T5" fmla="*/ 2147483647 h 42"/>
                <a:gd name="T6" fmla="*/ 2147483647 w 42"/>
                <a:gd name="T7" fmla="*/ 2147483647 h 42"/>
                <a:gd name="T8" fmla="*/ 2147483647 w 42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2">
                  <a:moveTo>
                    <a:pt x="7" y="10"/>
                  </a:moveTo>
                  <a:cubicBezTo>
                    <a:pt x="13" y="1"/>
                    <a:pt x="24" y="0"/>
                    <a:pt x="33" y="6"/>
                  </a:cubicBezTo>
                  <a:cubicBezTo>
                    <a:pt x="41" y="12"/>
                    <a:pt x="42" y="24"/>
                    <a:pt x="36" y="32"/>
                  </a:cubicBezTo>
                  <a:cubicBezTo>
                    <a:pt x="30" y="40"/>
                    <a:pt x="18" y="42"/>
                    <a:pt x="10" y="36"/>
                  </a:cubicBezTo>
                  <a:cubicBezTo>
                    <a:pt x="2" y="29"/>
                    <a:pt x="0" y="18"/>
                    <a:pt x="7" y="1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8" name="Freeform 57"/>
            <p:cNvSpPr>
              <a:spLocks noChangeAspect="1"/>
            </p:cNvSpPr>
            <p:nvPr/>
          </p:nvSpPr>
          <p:spPr bwMode="gray">
            <a:xfrm rot="3600000">
              <a:off x="3420" y="3831"/>
              <a:ext cx="192" cy="194"/>
            </a:xfrm>
            <a:custGeom>
              <a:avLst/>
              <a:gdLst>
                <a:gd name="T0" fmla="*/ 2147483647 w 41"/>
                <a:gd name="T1" fmla="*/ 2147483647 h 41"/>
                <a:gd name="T2" fmla="*/ 2147483647 w 41"/>
                <a:gd name="T3" fmla="*/ 2147483647 h 41"/>
                <a:gd name="T4" fmla="*/ 2147483647 w 41"/>
                <a:gd name="T5" fmla="*/ 2147483647 h 41"/>
                <a:gd name="T6" fmla="*/ 2147483647 w 41"/>
                <a:gd name="T7" fmla="*/ 2147483647 h 41"/>
                <a:gd name="T8" fmla="*/ 2147483647 w 41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1" h="41">
                  <a:moveTo>
                    <a:pt x="7" y="7"/>
                  </a:moveTo>
                  <a:cubicBezTo>
                    <a:pt x="15" y="0"/>
                    <a:pt x="26" y="0"/>
                    <a:pt x="34" y="7"/>
                  </a:cubicBezTo>
                  <a:cubicBezTo>
                    <a:pt x="41" y="15"/>
                    <a:pt x="41" y="26"/>
                    <a:pt x="33" y="34"/>
                  </a:cubicBezTo>
                  <a:cubicBezTo>
                    <a:pt x="26" y="41"/>
                    <a:pt x="14" y="41"/>
                    <a:pt x="7" y="33"/>
                  </a:cubicBezTo>
                  <a:cubicBezTo>
                    <a:pt x="0" y="26"/>
                    <a:pt x="0" y="14"/>
                    <a:pt x="7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69" name="Freeform 58"/>
            <p:cNvSpPr>
              <a:spLocks noChangeAspect="1"/>
            </p:cNvSpPr>
            <p:nvPr/>
          </p:nvSpPr>
          <p:spPr bwMode="gray">
            <a:xfrm rot="3600000">
              <a:off x="3560" y="3459"/>
              <a:ext cx="200" cy="198"/>
            </a:xfrm>
            <a:custGeom>
              <a:avLst/>
              <a:gdLst>
                <a:gd name="T0" fmla="*/ 2147483647 w 42"/>
                <a:gd name="T1" fmla="*/ 2147483647 h 42"/>
                <a:gd name="T2" fmla="*/ 2147483647 w 42"/>
                <a:gd name="T3" fmla="*/ 2147483647 h 42"/>
                <a:gd name="T4" fmla="*/ 2147483647 w 42"/>
                <a:gd name="T5" fmla="*/ 2147483647 h 42"/>
                <a:gd name="T6" fmla="*/ 2147483647 w 42"/>
                <a:gd name="T7" fmla="*/ 2147483647 h 42"/>
                <a:gd name="T8" fmla="*/ 2147483647 w 42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2">
                  <a:moveTo>
                    <a:pt x="11" y="6"/>
                  </a:moveTo>
                  <a:cubicBezTo>
                    <a:pt x="19" y="0"/>
                    <a:pt x="31" y="2"/>
                    <a:pt x="36" y="11"/>
                  </a:cubicBezTo>
                  <a:cubicBezTo>
                    <a:pt x="42" y="20"/>
                    <a:pt x="40" y="31"/>
                    <a:pt x="31" y="37"/>
                  </a:cubicBezTo>
                  <a:cubicBezTo>
                    <a:pt x="22" y="42"/>
                    <a:pt x="11" y="40"/>
                    <a:pt x="5" y="31"/>
                  </a:cubicBezTo>
                  <a:cubicBezTo>
                    <a:pt x="0" y="23"/>
                    <a:pt x="2" y="11"/>
                    <a:pt x="11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0" name="Freeform 59"/>
            <p:cNvSpPr>
              <a:spLocks noChangeAspect="1"/>
            </p:cNvSpPr>
            <p:nvPr/>
          </p:nvSpPr>
          <p:spPr bwMode="gray">
            <a:xfrm rot="3600000">
              <a:off x="3737" y="3167"/>
              <a:ext cx="198" cy="198"/>
            </a:xfrm>
            <a:custGeom>
              <a:avLst/>
              <a:gdLst>
                <a:gd name="T0" fmla="*/ 2147483647 w 42"/>
                <a:gd name="T1" fmla="*/ 2147483647 h 42"/>
                <a:gd name="T2" fmla="*/ 2147483647 w 42"/>
                <a:gd name="T3" fmla="*/ 2147483647 h 42"/>
                <a:gd name="T4" fmla="*/ 2147483647 w 42"/>
                <a:gd name="T5" fmla="*/ 2147483647 h 42"/>
                <a:gd name="T6" fmla="*/ 2147483647 w 42"/>
                <a:gd name="T7" fmla="*/ 2147483647 h 42"/>
                <a:gd name="T8" fmla="*/ 2147483647 w 42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2">
                  <a:moveTo>
                    <a:pt x="14" y="4"/>
                  </a:moveTo>
                  <a:cubicBezTo>
                    <a:pt x="23" y="0"/>
                    <a:pt x="34" y="4"/>
                    <a:pt x="38" y="14"/>
                  </a:cubicBezTo>
                  <a:cubicBezTo>
                    <a:pt x="42" y="23"/>
                    <a:pt x="38" y="34"/>
                    <a:pt x="29" y="38"/>
                  </a:cubicBezTo>
                  <a:cubicBezTo>
                    <a:pt x="19" y="42"/>
                    <a:pt x="8" y="38"/>
                    <a:pt x="4" y="29"/>
                  </a:cubicBezTo>
                  <a:cubicBezTo>
                    <a:pt x="0" y="19"/>
                    <a:pt x="4" y="8"/>
                    <a:pt x="1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1" name="Freeform 60"/>
            <p:cNvSpPr>
              <a:spLocks noChangeAspect="1"/>
            </p:cNvSpPr>
            <p:nvPr/>
          </p:nvSpPr>
          <p:spPr bwMode="gray">
            <a:xfrm rot="3600000">
              <a:off x="4014" y="2865"/>
              <a:ext cx="190" cy="192"/>
            </a:xfrm>
            <a:custGeom>
              <a:avLst/>
              <a:gdLst>
                <a:gd name="T0" fmla="*/ 2147483647 w 40"/>
                <a:gd name="T1" fmla="*/ 2147483647 h 41"/>
                <a:gd name="T2" fmla="*/ 2147483647 w 40"/>
                <a:gd name="T3" fmla="*/ 2147483647 h 41"/>
                <a:gd name="T4" fmla="*/ 2147483647 w 40"/>
                <a:gd name="T5" fmla="*/ 2147483647 h 41"/>
                <a:gd name="T6" fmla="*/ 2147483647 w 40"/>
                <a:gd name="T7" fmla="*/ 2147483647 h 41"/>
                <a:gd name="T8" fmla="*/ 2147483647 w 40"/>
                <a:gd name="T9" fmla="*/ 2147483647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41">
                  <a:moveTo>
                    <a:pt x="16" y="2"/>
                  </a:moveTo>
                  <a:cubicBezTo>
                    <a:pt x="26" y="0"/>
                    <a:pt x="36" y="6"/>
                    <a:pt x="38" y="16"/>
                  </a:cubicBezTo>
                  <a:cubicBezTo>
                    <a:pt x="40" y="26"/>
                    <a:pt x="34" y="36"/>
                    <a:pt x="24" y="39"/>
                  </a:cubicBezTo>
                  <a:cubicBezTo>
                    <a:pt x="14" y="41"/>
                    <a:pt x="4" y="34"/>
                    <a:pt x="2" y="24"/>
                  </a:cubicBezTo>
                  <a:cubicBezTo>
                    <a:pt x="0" y="14"/>
                    <a:pt x="6" y="5"/>
                    <a:pt x="16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2" name="Freeform 61"/>
            <p:cNvSpPr>
              <a:spLocks noChangeAspect="1"/>
            </p:cNvSpPr>
            <p:nvPr/>
          </p:nvSpPr>
          <p:spPr bwMode="gray">
            <a:xfrm rot="3600000">
              <a:off x="4367" y="2614"/>
              <a:ext cx="174" cy="180"/>
            </a:xfrm>
            <a:custGeom>
              <a:avLst/>
              <a:gdLst>
                <a:gd name="T0" fmla="*/ 2147483647 w 37"/>
                <a:gd name="T1" fmla="*/ 0 h 38"/>
                <a:gd name="T2" fmla="*/ 2147483647 w 37"/>
                <a:gd name="T3" fmla="*/ 2147483647 h 38"/>
                <a:gd name="T4" fmla="*/ 2147483647 w 37"/>
                <a:gd name="T5" fmla="*/ 2147483647 h 38"/>
                <a:gd name="T6" fmla="*/ 0 w 37"/>
                <a:gd name="T7" fmla="*/ 2147483647 h 38"/>
                <a:gd name="T8" fmla="*/ 2147483647 w 37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" h="38">
                  <a:moveTo>
                    <a:pt x="18" y="0"/>
                  </a:moveTo>
                  <a:cubicBezTo>
                    <a:pt x="29" y="0"/>
                    <a:pt x="37" y="9"/>
                    <a:pt x="37" y="19"/>
                  </a:cubicBezTo>
                  <a:cubicBezTo>
                    <a:pt x="37" y="29"/>
                    <a:pt x="29" y="37"/>
                    <a:pt x="19" y="38"/>
                  </a:cubicBezTo>
                  <a:cubicBezTo>
                    <a:pt x="8" y="38"/>
                    <a:pt x="0" y="29"/>
                    <a:pt x="0" y="19"/>
                  </a:cubicBezTo>
                  <a:cubicBezTo>
                    <a:pt x="0" y="9"/>
                    <a:pt x="8" y="1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3" name="Freeform 62"/>
            <p:cNvSpPr>
              <a:spLocks noChangeAspect="1"/>
            </p:cNvSpPr>
            <p:nvPr/>
          </p:nvSpPr>
          <p:spPr bwMode="gray">
            <a:xfrm rot="3600000">
              <a:off x="4743" y="2434"/>
              <a:ext cx="190" cy="188"/>
            </a:xfrm>
            <a:custGeom>
              <a:avLst/>
              <a:gdLst>
                <a:gd name="T0" fmla="*/ 2147483647 w 40"/>
                <a:gd name="T1" fmla="*/ 2147483647 h 40"/>
                <a:gd name="T2" fmla="*/ 2147483647 w 40"/>
                <a:gd name="T3" fmla="*/ 2147483647 h 40"/>
                <a:gd name="T4" fmla="*/ 2147483647 w 40"/>
                <a:gd name="T5" fmla="*/ 2147483647 h 40"/>
                <a:gd name="T6" fmla="*/ 2147483647 w 40"/>
                <a:gd name="T7" fmla="*/ 2147483647 h 40"/>
                <a:gd name="T8" fmla="*/ 2147483647 w 40"/>
                <a:gd name="T9" fmla="*/ 2147483647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" h="40">
                  <a:moveTo>
                    <a:pt x="23" y="2"/>
                  </a:moveTo>
                  <a:cubicBezTo>
                    <a:pt x="33" y="4"/>
                    <a:pt x="40" y="14"/>
                    <a:pt x="38" y="24"/>
                  </a:cubicBezTo>
                  <a:cubicBezTo>
                    <a:pt x="36" y="34"/>
                    <a:pt x="26" y="40"/>
                    <a:pt x="16" y="38"/>
                  </a:cubicBezTo>
                  <a:cubicBezTo>
                    <a:pt x="6" y="36"/>
                    <a:pt x="0" y="26"/>
                    <a:pt x="2" y="16"/>
                  </a:cubicBezTo>
                  <a:cubicBezTo>
                    <a:pt x="4" y="6"/>
                    <a:pt x="13" y="0"/>
                    <a:pt x="2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4" name="Freeform 63"/>
            <p:cNvSpPr>
              <a:spLocks noChangeAspect="1"/>
            </p:cNvSpPr>
            <p:nvPr/>
          </p:nvSpPr>
          <p:spPr bwMode="gray">
            <a:xfrm rot="3600000">
              <a:off x="5128" y="2337"/>
              <a:ext cx="198" cy="198"/>
            </a:xfrm>
            <a:custGeom>
              <a:avLst/>
              <a:gdLst>
                <a:gd name="T0" fmla="*/ 2147483647 w 42"/>
                <a:gd name="T1" fmla="*/ 2147483647 h 42"/>
                <a:gd name="T2" fmla="*/ 2147483647 w 42"/>
                <a:gd name="T3" fmla="*/ 2147483647 h 42"/>
                <a:gd name="T4" fmla="*/ 2147483647 w 42"/>
                <a:gd name="T5" fmla="*/ 2147483647 h 42"/>
                <a:gd name="T6" fmla="*/ 2147483647 w 42"/>
                <a:gd name="T7" fmla="*/ 2147483647 h 42"/>
                <a:gd name="T8" fmla="*/ 2147483647 w 42"/>
                <a:gd name="T9" fmla="*/ 2147483647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2">
                  <a:moveTo>
                    <a:pt x="28" y="4"/>
                  </a:moveTo>
                  <a:cubicBezTo>
                    <a:pt x="37" y="8"/>
                    <a:pt x="42" y="19"/>
                    <a:pt x="38" y="28"/>
                  </a:cubicBezTo>
                  <a:cubicBezTo>
                    <a:pt x="34" y="38"/>
                    <a:pt x="23" y="42"/>
                    <a:pt x="14" y="38"/>
                  </a:cubicBezTo>
                  <a:cubicBezTo>
                    <a:pt x="4" y="34"/>
                    <a:pt x="0" y="24"/>
                    <a:pt x="4" y="14"/>
                  </a:cubicBezTo>
                  <a:cubicBezTo>
                    <a:pt x="8" y="5"/>
                    <a:pt x="18" y="0"/>
                    <a:pt x="28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5" name="Freeform 64"/>
            <p:cNvSpPr>
              <a:spLocks noChangeAspect="1"/>
            </p:cNvSpPr>
            <p:nvPr/>
          </p:nvSpPr>
          <p:spPr bwMode="gray">
            <a:xfrm rot="3600000">
              <a:off x="5530" y="2319"/>
              <a:ext cx="200" cy="204"/>
            </a:xfrm>
            <a:custGeom>
              <a:avLst/>
              <a:gdLst>
                <a:gd name="T0" fmla="*/ 2147483647 w 42"/>
                <a:gd name="T1" fmla="*/ 2147483647 h 43"/>
                <a:gd name="T2" fmla="*/ 2147483647 w 42"/>
                <a:gd name="T3" fmla="*/ 2147483647 h 43"/>
                <a:gd name="T4" fmla="*/ 2147483647 w 42"/>
                <a:gd name="T5" fmla="*/ 2147483647 h 43"/>
                <a:gd name="T6" fmla="*/ 2147483647 w 42"/>
                <a:gd name="T7" fmla="*/ 2147483647 h 43"/>
                <a:gd name="T8" fmla="*/ 2147483647 w 42"/>
                <a:gd name="T9" fmla="*/ 2147483647 h 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2" h="43">
                  <a:moveTo>
                    <a:pt x="31" y="6"/>
                  </a:moveTo>
                  <a:cubicBezTo>
                    <a:pt x="39" y="12"/>
                    <a:pt x="42" y="23"/>
                    <a:pt x="36" y="32"/>
                  </a:cubicBezTo>
                  <a:cubicBezTo>
                    <a:pt x="30" y="40"/>
                    <a:pt x="19" y="43"/>
                    <a:pt x="10" y="37"/>
                  </a:cubicBezTo>
                  <a:cubicBezTo>
                    <a:pt x="2" y="31"/>
                    <a:pt x="0" y="20"/>
                    <a:pt x="5" y="11"/>
                  </a:cubicBezTo>
                  <a:cubicBezTo>
                    <a:pt x="11" y="3"/>
                    <a:pt x="22" y="0"/>
                    <a:pt x="31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6" name="Freeform 65"/>
            <p:cNvSpPr>
              <a:spLocks noChangeAspect="1"/>
            </p:cNvSpPr>
            <p:nvPr/>
          </p:nvSpPr>
          <p:spPr bwMode="gray">
            <a:xfrm rot="3600000">
              <a:off x="2930" y="4135"/>
              <a:ext cx="102" cy="100"/>
            </a:xfrm>
            <a:custGeom>
              <a:avLst/>
              <a:gdLst>
                <a:gd name="T0" fmla="*/ 2147483647 w 22"/>
                <a:gd name="T1" fmla="*/ 2147483647 h 21"/>
                <a:gd name="T2" fmla="*/ 2147483647 w 22"/>
                <a:gd name="T3" fmla="*/ 2147483647 h 21"/>
                <a:gd name="T4" fmla="*/ 2147483647 w 22"/>
                <a:gd name="T5" fmla="*/ 2147483647 h 21"/>
                <a:gd name="T6" fmla="*/ 2147483647 w 22"/>
                <a:gd name="T7" fmla="*/ 2147483647 h 21"/>
                <a:gd name="T8" fmla="*/ 2147483647 w 22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1">
                  <a:moveTo>
                    <a:pt x="3" y="5"/>
                  </a:moveTo>
                  <a:cubicBezTo>
                    <a:pt x="7" y="0"/>
                    <a:pt x="13" y="0"/>
                    <a:pt x="17" y="3"/>
                  </a:cubicBezTo>
                  <a:cubicBezTo>
                    <a:pt x="21" y="6"/>
                    <a:pt x="22" y="12"/>
                    <a:pt x="19" y="16"/>
                  </a:cubicBezTo>
                  <a:cubicBezTo>
                    <a:pt x="15" y="20"/>
                    <a:pt x="10" y="21"/>
                    <a:pt x="5" y="18"/>
                  </a:cubicBezTo>
                  <a:cubicBezTo>
                    <a:pt x="1" y="15"/>
                    <a:pt x="0" y="9"/>
                    <a:pt x="3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7" name="Freeform 66"/>
            <p:cNvSpPr>
              <a:spLocks noChangeAspect="1"/>
            </p:cNvSpPr>
            <p:nvPr/>
          </p:nvSpPr>
          <p:spPr bwMode="gray">
            <a:xfrm rot="3600000">
              <a:off x="3024" y="3694"/>
              <a:ext cx="104" cy="98"/>
            </a:xfrm>
            <a:custGeom>
              <a:avLst/>
              <a:gdLst>
                <a:gd name="T0" fmla="*/ 2147483647 w 22"/>
                <a:gd name="T1" fmla="*/ 2147483647 h 21"/>
                <a:gd name="T2" fmla="*/ 2147483647 w 22"/>
                <a:gd name="T3" fmla="*/ 2147483647 h 21"/>
                <a:gd name="T4" fmla="*/ 2147483647 w 22"/>
                <a:gd name="T5" fmla="*/ 2147483647 h 21"/>
                <a:gd name="T6" fmla="*/ 2147483647 w 22"/>
                <a:gd name="T7" fmla="*/ 2147483647 h 21"/>
                <a:gd name="T8" fmla="*/ 2147483647 w 22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1">
                  <a:moveTo>
                    <a:pt x="5" y="4"/>
                  </a:moveTo>
                  <a:cubicBezTo>
                    <a:pt x="8" y="0"/>
                    <a:pt x="14" y="0"/>
                    <a:pt x="18" y="4"/>
                  </a:cubicBezTo>
                  <a:cubicBezTo>
                    <a:pt x="22" y="8"/>
                    <a:pt x="21" y="14"/>
                    <a:pt x="17" y="18"/>
                  </a:cubicBezTo>
                  <a:cubicBezTo>
                    <a:pt x="14" y="21"/>
                    <a:pt x="8" y="21"/>
                    <a:pt x="4" y="17"/>
                  </a:cubicBezTo>
                  <a:cubicBezTo>
                    <a:pt x="0" y="13"/>
                    <a:pt x="1" y="7"/>
                    <a:pt x="5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8" name="Freeform 67"/>
            <p:cNvSpPr>
              <a:spLocks noChangeAspect="1"/>
            </p:cNvSpPr>
            <p:nvPr/>
          </p:nvSpPr>
          <p:spPr bwMode="gray">
            <a:xfrm rot="3600000">
              <a:off x="3189" y="3285"/>
              <a:ext cx="100" cy="100"/>
            </a:xfrm>
            <a:custGeom>
              <a:avLst/>
              <a:gdLst>
                <a:gd name="T0" fmla="*/ 2147483647 w 21"/>
                <a:gd name="T1" fmla="*/ 2147483647 h 21"/>
                <a:gd name="T2" fmla="*/ 2147483647 w 21"/>
                <a:gd name="T3" fmla="*/ 2147483647 h 21"/>
                <a:gd name="T4" fmla="*/ 2147483647 w 21"/>
                <a:gd name="T5" fmla="*/ 2147483647 h 21"/>
                <a:gd name="T6" fmla="*/ 2147483647 w 21"/>
                <a:gd name="T7" fmla="*/ 2147483647 h 21"/>
                <a:gd name="T8" fmla="*/ 2147483647 w 21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21">
                  <a:moveTo>
                    <a:pt x="5" y="3"/>
                  </a:moveTo>
                  <a:cubicBezTo>
                    <a:pt x="10" y="0"/>
                    <a:pt x="16" y="1"/>
                    <a:pt x="19" y="5"/>
                  </a:cubicBezTo>
                  <a:cubicBezTo>
                    <a:pt x="21" y="10"/>
                    <a:pt x="20" y="16"/>
                    <a:pt x="16" y="19"/>
                  </a:cubicBezTo>
                  <a:cubicBezTo>
                    <a:pt x="11" y="21"/>
                    <a:pt x="5" y="20"/>
                    <a:pt x="3" y="16"/>
                  </a:cubicBezTo>
                  <a:cubicBezTo>
                    <a:pt x="0" y="11"/>
                    <a:pt x="1" y="6"/>
                    <a:pt x="5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79" name="Freeform 68"/>
            <p:cNvSpPr>
              <a:spLocks noChangeAspect="1"/>
            </p:cNvSpPr>
            <p:nvPr/>
          </p:nvSpPr>
          <p:spPr bwMode="gray">
            <a:xfrm rot="3600000">
              <a:off x="3397" y="2945"/>
              <a:ext cx="98" cy="104"/>
            </a:xfrm>
            <a:custGeom>
              <a:avLst/>
              <a:gdLst>
                <a:gd name="T0" fmla="*/ 2147483647 w 21"/>
                <a:gd name="T1" fmla="*/ 2147483647 h 22"/>
                <a:gd name="T2" fmla="*/ 2147483647 w 21"/>
                <a:gd name="T3" fmla="*/ 2147483647 h 22"/>
                <a:gd name="T4" fmla="*/ 2147483647 w 21"/>
                <a:gd name="T5" fmla="*/ 2147483647 h 22"/>
                <a:gd name="T6" fmla="*/ 2147483647 w 21"/>
                <a:gd name="T7" fmla="*/ 2147483647 h 22"/>
                <a:gd name="T8" fmla="*/ 2147483647 w 21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22">
                  <a:moveTo>
                    <a:pt x="7" y="3"/>
                  </a:moveTo>
                  <a:cubicBezTo>
                    <a:pt x="11" y="0"/>
                    <a:pt x="17" y="3"/>
                    <a:pt x="19" y="7"/>
                  </a:cubicBezTo>
                  <a:cubicBezTo>
                    <a:pt x="21" y="12"/>
                    <a:pt x="19" y="18"/>
                    <a:pt x="14" y="20"/>
                  </a:cubicBezTo>
                  <a:cubicBezTo>
                    <a:pt x="10" y="22"/>
                    <a:pt x="4" y="20"/>
                    <a:pt x="2" y="15"/>
                  </a:cubicBezTo>
                  <a:cubicBezTo>
                    <a:pt x="0" y="10"/>
                    <a:pt x="2" y="5"/>
                    <a:pt x="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0" name="Freeform 69"/>
            <p:cNvSpPr>
              <a:spLocks noChangeAspect="1"/>
            </p:cNvSpPr>
            <p:nvPr/>
          </p:nvSpPr>
          <p:spPr bwMode="gray">
            <a:xfrm rot="3600000">
              <a:off x="3709" y="2587"/>
              <a:ext cx="98" cy="100"/>
            </a:xfrm>
            <a:custGeom>
              <a:avLst/>
              <a:gdLst>
                <a:gd name="T0" fmla="*/ 2147483647 w 21"/>
                <a:gd name="T1" fmla="*/ 2147483647 h 21"/>
                <a:gd name="T2" fmla="*/ 2147483647 w 21"/>
                <a:gd name="T3" fmla="*/ 2147483647 h 21"/>
                <a:gd name="T4" fmla="*/ 2147483647 w 21"/>
                <a:gd name="T5" fmla="*/ 2147483647 h 21"/>
                <a:gd name="T6" fmla="*/ 2147483647 w 21"/>
                <a:gd name="T7" fmla="*/ 2147483647 h 21"/>
                <a:gd name="T8" fmla="*/ 2147483647 w 21"/>
                <a:gd name="T9" fmla="*/ 2147483647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" h="21">
                  <a:moveTo>
                    <a:pt x="9" y="1"/>
                  </a:moveTo>
                  <a:cubicBezTo>
                    <a:pt x="14" y="0"/>
                    <a:pt x="19" y="3"/>
                    <a:pt x="20" y="8"/>
                  </a:cubicBezTo>
                  <a:cubicBezTo>
                    <a:pt x="21" y="14"/>
                    <a:pt x="18" y="19"/>
                    <a:pt x="13" y="20"/>
                  </a:cubicBezTo>
                  <a:cubicBezTo>
                    <a:pt x="8" y="21"/>
                    <a:pt x="3" y="18"/>
                    <a:pt x="2" y="13"/>
                  </a:cubicBezTo>
                  <a:cubicBezTo>
                    <a:pt x="0" y="8"/>
                    <a:pt x="3" y="3"/>
                    <a:pt x="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1" name="Freeform 70"/>
            <p:cNvSpPr>
              <a:spLocks noChangeAspect="1"/>
            </p:cNvSpPr>
            <p:nvPr/>
          </p:nvSpPr>
          <p:spPr bwMode="gray">
            <a:xfrm rot="3600000">
              <a:off x="4160" y="2255"/>
              <a:ext cx="94" cy="88"/>
            </a:xfrm>
            <a:custGeom>
              <a:avLst/>
              <a:gdLst>
                <a:gd name="T0" fmla="*/ 2147483647 w 20"/>
                <a:gd name="T1" fmla="*/ 0 h 19"/>
                <a:gd name="T2" fmla="*/ 2147483647 w 20"/>
                <a:gd name="T3" fmla="*/ 2147483647 h 19"/>
                <a:gd name="T4" fmla="*/ 2147483647 w 20"/>
                <a:gd name="T5" fmla="*/ 2147483647 h 19"/>
                <a:gd name="T6" fmla="*/ 2147483647 w 20"/>
                <a:gd name="T7" fmla="*/ 2147483647 h 19"/>
                <a:gd name="T8" fmla="*/ 2147483647 w 20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19">
                  <a:moveTo>
                    <a:pt x="10" y="0"/>
                  </a:moveTo>
                  <a:cubicBezTo>
                    <a:pt x="15" y="0"/>
                    <a:pt x="19" y="4"/>
                    <a:pt x="20" y="9"/>
                  </a:cubicBezTo>
                  <a:cubicBezTo>
                    <a:pt x="20" y="14"/>
                    <a:pt x="15" y="19"/>
                    <a:pt x="10" y="19"/>
                  </a:cubicBezTo>
                  <a:cubicBezTo>
                    <a:pt x="5" y="19"/>
                    <a:pt x="1" y="15"/>
                    <a:pt x="1" y="9"/>
                  </a:cubicBezTo>
                  <a:cubicBezTo>
                    <a:pt x="0" y="4"/>
                    <a:pt x="5" y="0"/>
                    <a:pt x="1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2" name="Freeform 71"/>
            <p:cNvSpPr>
              <a:spLocks noChangeAspect="1"/>
            </p:cNvSpPr>
            <p:nvPr/>
          </p:nvSpPr>
          <p:spPr bwMode="gray">
            <a:xfrm rot="3600000">
              <a:off x="4589" y="2047"/>
              <a:ext cx="96" cy="94"/>
            </a:xfrm>
            <a:custGeom>
              <a:avLst/>
              <a:gdLst>
                <a:gd name="T0" fmla="*/ 2147483647 w 20"/>
                <a:gd name="T1" fmla="*/ 2147483647 h 20"/>
                <a:gd name="T2" fmla="*/ 2147483647 w 20"/>
                <a:gd name="T3" fmla="*/ 2147483647 h 20"/>
                <a:gd name="T4" fmla="*/ 2147483647 w 20"/>
                <a:gd name="T5" fmla="*/ 2147483647 h 20"/>
                <a:gd name="T6" fmla="*/ 2147483647 w 20"/>
                <a:gd name="T7" fmla="*/ 2147483647 h 20"/>
                <a:gd name="T8" fmla="*/ 2147483647 w 20"/>
                <a:gd name="T9" fmla="*/ 2147483647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20">
                  <a:moveTo>
                    <a:pt x="12" y="1"/>
                  </a:moveTo>
                  <a:cubicBezTo>
                    <a:pt x="17" y="1"/>
                    <a:pt x="20" y="6"/>
                    <a:pt x="19" y="12"/>
                  </a:cubicBezTo>
                  <a:cubicBezTo>
                    <a:pt x="19" y="17"/>
                    <a:pt x="14" y="20"/>
                    <a:pt x="8" y="19"/>
                  </a:cubicBezTo>
                  <a:cubicBezTo>
                    <a:pt x="3" y="18"/>
                    <a:pt x="0" y="13"/>
                    <a:pt x="1" y="8"/>
                  </a:cubicBezTo>
                  <a:cubicBezTo>
                    <a:pt x="2" y="3"/>
                    <a:pt x="7" y="0"/>
                    <a:pt x="1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3" name="Freeform 72"/>
            <p:cNvSpPr>
              <a:spLocks noChangeAspect="1"/>
            </p:cNvSpPr>
            <p:nvPr/>
          </p:nvSpPr>
          <p:spPr bwMode="gray">
            <a:xfrm rot="3600000">
              <a:off x="5099" y="1914"/>
              <a:ext cx="104" cy="102"/>
            </a:xfrm>
            <a:custGeom>
              <a:avLst/>
              <a:gdLst>
                <a:gd name="T0" fmla="*/ 2147483647 w 22"/>
                <a:gd name="T1" fmla="*/ 2147483647 h 22"/>
                <a:gd name="T2" fmla="*/ 2147483647 w 22"/>
                <a:gd name="T3" fmla="*/ 2147483647 h 22"/>
                <a:gd name="T4" fmla="*/ 2147483647 w 22"/>
                <a:gd name="T5" fmla="*/ 2147483647 h 22"/>
                <a:gd name="T6" fmla="*/ 2147483647 w 22"/>
                <a:gd name="T7" fmla="*/ 2147483647 h 22"/>
                <a:gd name="T8" fmla="*/ 2147483647 w 22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5" y="2"/>
                  </a:moveTo>
                  <a:cubicBezTo>
                    <a:pt x="20" y="4"/>
                    <a:pt x="22" y="10"/>
                    <a:pt x="20" y="14"/>
                  </a:cubicBezTo>
                  <a:cubicBezTo>
                    <a:pt x="18" y="19"/>
                    <a:pt x="12" y="22"/>
                    <a:pt x="7" y="20"/>
                  </a:cubicBezTo>
                  <a:cubicBezTo>
                    <a:pt x="3" y="18"/>
                    <a:pt x="0" y="12"/>
                    <a:pt x="2" y="7"/>
                  </a:cubicBezTo>
                  <a:cubicBezTo>
                    <a:pt x="4" y="2"/>
                    <a:pt x="10" y="0"/>
                    <a:pt x="15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4" name="Freeform 73"/>
            <p:cNvSpPr>
              <a:spLocks noChangeAspect="1"/>
            </p:cNvSpPr>
            <p:nvPr/>
          </p:nvSpPr>
          <p:spPr bwMode="gray">
            <a:xfrm rot="3600000">
              <a:off x="5623" y="1895"/>
              <a:ext cx="104" cy="104"/>
            </a:xfrm>
            <a:custGeom>
              <a:avLst/>
              <a:gdLst>
                <a:gd name="T0" fmla="*/ 2147483647 w 22"/>
                <a:gd name="T1" fmla="*/ 2147483647 h 22"/>
                <a:gd name="T2" fmla="*/ 2147483647 w 22"/>
                <a:gd name="T3" fmla="*/ 2147483647 h 22"/>
                <a:gd name="T4" fmla="*/ 2147483647 w 22"/>
                <a:gd name="T5" fmla="*/ 2147483647 h 22"/>
                <a:gd name="T6" fmla="*/ 2147483647 w 22"/>
                <a:gd name="T7" fmla="*/ 2147483647 h 22"/>
                <a:gd name="T8" fmla="*/ 2147483647 w 22"/>
                <a:gd name="T9" fmla="*/ 2147483647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2">
                  <a:moveTo>
                    <a:pt x="16" y="3"/>
                  </a:moveTo>
                  <a:cubicBezTo>
                    <a:pt x="20" y="6"/>
                    <a:pt x="22" y="12"/>
                    <a:pt x="19" y="16"/>
                  </a:cubicBezTo>
                  <a:cubicBezTo>
                    <a:pt x="16" y="21"/>
                    <a:pt x="10" y="22"/>
                    <a:pt x="5" y="19"/>
                  </a:cubicBezTo>
                  <a:cubicBezTo>
                    <a:pt x="1" y="16"/>
                    <a:pt x="0" y="10"/>
                    <a:pt x="3" y="6"/>
                  </a:cubicBezTo>
                  <a:cubicBezTo>
                    <a:pt x="6" y="1"/>
                    <a:pt x="12" y="0"/>
                    <a:pt x="16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5" name="Freeform 74"/>
            <p:cNvSpPr>
              <a:spLocks noChangeAspect="1"/>
            </p:cNvSpPr>
            <p:nvPr/>
          </p:nvSpPr>
          <p:spPr bwMode="gray">
            <a:xfrm rot="3600000">
              <a:off x="3184" y="3959"/>
              <a:ext cx="128" cy="128"/>
            </a:xfrm>
            <a:custGeom>
              <a:avLst/>
              <a:gdLst>
                <a:gd name="T0" fmla="*/ 2147483647 w 27"/>
                <a:gd name="T1" fmla="*/ 2147483647 h 27"/>
                <a:gd name="T2" fmla="*/ 2147483647 w 27"/>
                <a:gd name="T3" fmla="*/ 2147483647 h 27"/>
                <a:gd name="T4" fmla="*/ 2147483647 w 27"/>
                <a:gd name="T5" fmla="*/ 2147483647 h 27"/>
                <a:gd name="T6" fmla="*/ 2147483647 w 27"/>
                <a:gd name="T7" fmla="*/ 2147483647 h 27"/>
                <a:gd name="T8" fmla="*/ 2147483647 w 27"/>
                <a:gd name="T9" fmla="*/ 214748364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27">
                  <a:moveTo>
                    <a:pt x="6" y="5"/>
                  </a:moveTo>
                  <a:cubicBezTo>
                    <a:pt x="10" y="0"/>
                    <a:pt x="18" y="1"/>
                    <a:pt x="22" y="6"/>
                  </a:cubicBezTo>
                  <a:cubicBezTo>
                    <a:pt x="27" y="10"/>
                    <a:pt x="27" y="18"/>
                    <a:pt x="22" y="22"/>
                  </a:cubicBezTo>
                  <a:cubicBezTo>
                    <a:pt x="17" y="27"/>
                    <a:pt x="9" y="27"/>
                    <a:pt x="5" y="22"/>
                  </a:cubicBezTo>
                  <a:cubicBezTo>
                    <a:pt x="0" y="17"/>
                    <a:pt x="1" y="9"/>
                    <a:pt x="6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6" name="Freeform 75"/>
            <p:cNvSpPr>
              <a:spLocks noChangeAspect="1"/>
            </p:cNvSpPr>
            <p:nvPr/>
          </p:nvSpPr>
          <p:spPr bwMode="gray">
            <a:xfrm rot="3600000">
              <a:off x="3297" y="3577"/>
              <a:ext cx="128" cy="128"/>
            </a:xfrm>
            <a:custGeom>
              <a:avLst/>
              <a:gdLst>
                <a:gd name="T0" fmla="*/ 2147483647 w 27"/>
                <a:gd name="T1" fmla="*/ 2147483647 h 27"/>
                <a:gd name="T2" fmla="*/ 2147483647 w 27"/>
                <a:gd name="T3" fmla="*/ 2147483647 h 27"/>
                <a:gd name="T4" fmla="*/ 2147483647 w 27"/>
                <a:gd name="T5" fmla="*/ 2147483647 h 27"/>
                <a:gd name="T6" fmla="*/ 2147483647 w 27"/>
                <a:gd name="T7" fmla="*/ 2147483647 h 27"/>
                <a:gd name="T8" fmla="*/ 2147483647 w 27"/>
                <a:gd name="T9" fmla="*/ 214748364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27">
                  <a:moveTo>
                    <a:pt x="7" y="3"/>
                  </a:moveTo>
                  <a:cubicBezTo>
                    <a:pt x="12" y="0"/>
                    <a:pt x="20" y="1"/>
                    <a:pt x="23" y="7"/>
                  </a:cubicBezTo>
                  <a:cubicBezTo>
                    <a:pt x="27" y="12"/>
                    <a:pt x="25" y="20"/>
                    <a:pt x="20" y="23"/>
                  </a:cubicBezTo>
                  <a:cubicBezTo>
                    <a:pt x="14" y="27"/>
                    <a:pt x="7" y="25"/>
                    <a:pt x="3" y="20"/>
                  </a:cubicBezTo>
                  <a:cubicBezTo>
                    <a:pt x="0" y="14"/>
                    <a:pt x="1" y="7"/>
                    <a:pt x="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7" name="Freeform 76"/>
            <p:cNvSpPr>
              <a:spLocks noChangeAspect="1"/>
            </p:cNvSpPr>
            <p:nvPr/>
          </p:nvSpPr>
          <p:spPr bwMode="gray">
            <a:xfrm rot="3600000">
              <a:off x="3470" y="3225"/>
              <a:ext cx="128" cy="128"/>
            </a:xfrm>
            <a:custGeom>
              <a:avLst/>
              <a:gdLst>
                <a:gd name="T0" fmla="*/ 2147483647 w 27"/>
                <a:gd name="T1" fmla="*/ 2147483647 h 27"/>
                <a:gd name="T2" fmla="*/ 2147483647 w 27"/>
                <a:gd name="T3" fmla="*/ 2147483647 h 27"/>
                <a:gd name="T4" fmla="*/ 2147483647 w 27"/>
                <a:gd name="T5" fmla="*/ 2147483647 h 27"/>
                <a:gd name="T6" fmla="*/ 2147483647 w 27"/>
                <a:gd name="T7" fmla="*/ 2147483647 h 27"/>
                <a:gd name="T8" fmla="*/ 2147483647 w 27"/>
                <a:gd name="T9" fmla="*/ 214748364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27">
                  <a:moveTo>
                    <a:pt x="9" y="3"/>
                  </a:moveTo>
                  <a:cubicBezTo>
                    <a:pt x="15" y="0"/>
                    <a:pt x="22" y="3"/>
                    <a:pt x="25" y="9"/>
                  </a:cubicBezTo>
                  <a:cubicBezTo>
                    <a:pt x="27" y="15"/>
                    <a:pt x="24" y="22"/>
                    <a:pt x="18" y="25"/>
                  </a:cubicBezTo>
                  <a:cubicBezTo>
                    <a:pt x="12" y="27"/>
                    <a:pt x="5" y="24"/>
                    <a:pt x="3" y="18"/>
                  </a:cubicBezTo>
                  <a:cubicBezTo>
                    <a:pt x="0" y="12"/>
                    <a:pt x="3" y="5"/>
                    <a:pt x="9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8" name="Freeform 77"/>
            <p:cNvSpPr>
              <a:spLocks noChangeAspect="1"/>
            </p:cNvSpPr>
            <p:nvPr/>
          </p:nvSpPr>
          <p:spPr bwMode="gray">
            <a:xfrm rot="3600000">
              <a:off x="3724" y="2890"/>
              <a:ext cx="122" cy="124"/>
            </a:xfrm>
            <a:custGeom>
              <a:avLst/>
              <a:gdLst>
                <a:gd name="T0" fmla="*/ 2147483647 w 26"/>
                <a:gd name="T1" fmla="*/ 2147483647 h 26"/>
                <a:gd name="T2" fmla="*/ 2147483647 w 26"/>
                <a:gd name="T3" fmla="*/ 2147483647 h 26"/>
                <a:gd name="T4" fmla="*/ 2147483647 w 26"/>
                <a:gd name="T5" fmla="*/ 2147483647 h 26"/>
                <a:gd name="T6" fmla="*/ 2147483647 w 26"/>
                <a:gd name="T7" fmla="*/ 2147483647 h 26"/>
                <a:gd name="T8" fmla="*/ 2147483647 w 26"/>
                <a:gd name="T9" fmla="*/ 2147483647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6">
                  <a:moveTo>
                    <a:pt x="10" y="1"/>
                  </a:moveTo>
                  <a:cubicBezTo>
                    <a:pt x="17" y="0"/>
                    <a:pt x="23" y="4"/>
                    <a:pt x="25" y="10"/>
                  </a:cubicBezTo>
                  <a:cubicBezTo>
                    <a:pt x="26" y="17"/>
                    <a:pt x="22" y="23"/>
                    <a:pt x="15" y="24"/>
                  </a:cubicBezTo>
                  <a:cubicBezTo>
                    <a:pt x="9" y="26"/>
                    <a:pt x="3" y="22"/>
                    <a:pt x="1" y="15"/>
                  </a:cubicBezTo>
                  <a:cubicBezTo>
                    <a:pt x="0" y="9"/>
                    <a:pt x="4" y="3"/>
                    <a:pt x="1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89" name="Oval 78"/>
            <p:cNvSpPr>
              <a:spLocks noChangeAspect="1" noChangeArrowheads="1"/>
            </p:cNvSpPr>
            <p:nvPr/>
          </p:nvSpPr>
          <p:spPr bwMode="gray">
            <a:xfrm rot="3600000">
              <a:off x="4101" y="2559"/>
              <a:ext cx="114" cy="1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fr-FR" altLang="en-US" dirty="0"/>
            </a:p>
          </p:txBody>
        </p:sp>
        <p:sp>
          <p:nvSpPr>
            <p:cNvPr id="1090" name="Freeform 79"/>
            <p:cNvSpPr>
              <a:spLocks noChangeAspect="1"/>
            </p:cNvSpPr>
            <p:nvPr/>
          </p:nvSpPr>
          <p:spPr bwMode="gray">
            <a:xfrm rot="3600000">
              <a:off x="4474" y="2331"/>
              <a:ext cx="124" cy="122"/>
            </a:xfrm>
            <a:custGeom>
              <a:avLst/>
              <a:gdLst>
                <a:gd name="T0" fmla="*/ 2147483647 w 26"/>
                <a:gd name="T1" fmla="*/ 2147483647 h 26"/>
                <a:gd name="T2" fmla="*/ 2147483647 w 26"/>
                <a:gd name="T3" fmla="*/ 2147483647 h 26"/>
                <a:gd name="T4" fmla="*/ 2147483647 w 26"/>
                <a:gd name="T5" fmla="*/ 2147483647 h 26"/>
                <a:gd name="T6" fmla="*/ 2147483647 w 26"/>
                <a:gd name="T7" fmla="*/ 2147483647 h 26"/>
                <a:gd name="T8" fmla="*/ 2147483647 w 26"/>
                <a:gd name="T9" fmla="*/ 2147483647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6">
                  <a:moveTo>
                    <a:pt x="15" y="2"/>
                  </a:moveTo>
                  <a:cubicBezTo>
                    <a:pt x="22" y="3"/>
                    <a:pt x="26" y="9"/>
                    <a:pt x="25" y="16"/>
                  </a:cubicBezTo>
                  <a:cubicBezTo>
                    <a:pt x="23" y="22"/>
                    <a:pt x="17" y="26"/>
                    <a:pt x="11" y="25"/>
                  </a:cubicBezTo>
                  <a:cubicBezTo>
                    <a:pt x="4" y="24"/>
                    <a:pt x="0" y="18"/>
                    <a:pt x="1" y="11"/>
                  </a:cubicBezTo>
                  <a:cubicBezTo>
                    <a:pt x="3" y="5"/>
                    <a:pt x="9" y="0"/>
                    <a:pt x="15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91" name="Freeform 80"/>
            <p:cNvSpPr>
              <a:spLocks noChangeAspect="1"/>
            </p:cNvSpPr>
            <p:nvPr/>
          </p:nvSpPr>
          <p:spPr bwMode="gray">
            <a:xfrm rot="3600000">
              <a:off x="4907" y="2179"/>
              <a:ext cx="128" cy="128"/>
            </a:xfrm>
            <a:custGeom>
              <a:avLst/>
              <a:gdLst>
                <a:gd name="T0" fmla="*/ 2147483647 w 27"/>
                <a:gd name="T1" fmla="*/ 2147483647 h 27"/>
                <a:gd name="T2" fmla="*/ 2147483647 w 27"/>
                <a:gd name="T3" fmla="*/ 2147483647 h 27"/>
                <a:gd name="T4" fmla="*/ 2147483647 w 27"/>
                <a:gd name="T5" fmla="*/ 2147483647 h 27"/>
                <a:gd name="T6" fmla="*/ 2147483647 w 27"/>
                <a:gd name="T7" fmla="*/ 2147483647 h 27"/>
                <a:gd name="T8" fmla="*/ 2147483647 w 27"/>
                <a:gd name="T9" fmla="*/ 214748364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27">
                  <a:moveTo>
                    <a:pt x="18" y="2"/>
                  </a:moveTo>
                  <a:cubicBezTo>
                    <a:pt x="24" y="5"/>
                    <a:pt x="27" y="12"/>
                    <a:pt x="24" y="18"/>
                  </a:cubicBezTo>
                  <a:cubicBezTo>
                    <a:pt x="22" y="24"/>
                    <a:pt x="15" y="27"/>
                    <a:pt x="9" y="24"/>
                  </a:cubicBezTo>
                  <a:cubicBezTo>
                    <a:pt x="3" y="22"/>
                    <a:pt x="0" y="15"/>
                    <a:pt x="2" y="9"/>
                  </a:cubicBezTo>
                  <a:cubicBezTo>
                    <a:pt x="5" y="3"/>
                    <a:pt x="12" y="0"/>
                    <a:pt x="1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092" name="Freeform 81"/>
            <p:cNvSpPr>
              <a:spLocks noChangeAspect="1"/>
            </p:cNvSpPr>
            <p:nvPr/>
          </p:nvSpPr>
          <p:spPr bwMode="gray">
            <a:xfrm rot="3600000">
              <a:off x="5362" y="2118"/>
              <a:ext cx="128" cy="126"/>
            </a:xfrm>
            <a:custGeom>
              <a:avLst/>
              <a:gdLst>
                <a:gd name="T0" fmla="*/ 2147483647 w 27"/>
                <a:gd name="T1" fmla="*/ 2147483647 h 27"/>
                <a:gd name="T2" fmla="*/ 2147483647 w 27"/>
                <a:gd name="T3" fmla="*/ 2147483647 h 27"/>
                <a:gd name="T4" fmla="*/ 2147483647 w 27"/>
                <a:gd name="T5" fmla="*/ 2147483647 h 27"/>
                <a:gd name="T6" fmla="*/ 2147483647 w 27"/>
                <a:gd name="T7" fmla="*/ 2147483647 h 27"/>
                <a:gd name="T8" fmla="*/ 2147483647 w 27"/>
                <a:gd name="T9" fmla="*/ 2147483647 h 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7" h="27">
                  <a:moveTo>
                    <a:pt x="20" y="3"/>
                  </a:moveTo>
                  <a:cubicBezTo>
                    <a:pt x="25" y="7"/>
                    <a:pt x="27" y="14"/>
                    <a:pt x="23" y="20"/>
                  </a:cubicBezTo>
                  <a:cubicBezTo>
                    <a:pt x="19" y="25"/>
                    <a:pt x="12" y="27"/>
                    <a:pt x="7" y="23"/>
                  </a:cubicBezTo>
                  <a:cubicBezTo>
                    <a:pt x="1" y="19"/>
                    <a:pt x="0" y="12"/>
                    <a:pt x="3" y="7"/>
                  </a:cubicBezTo>
                  <a:cubicBezTo>
                    <a:pt x="7" y="1"/>
                    <a:pt x="14" y="0"/>
                    <a:pt x="20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8532813" y="6308725"/>
            <a:ext cx="611187" cy="54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BE" dirty="0"/>
              <a:t>│</a:t>
            </a:r>
            <a:r>
              <a:rPr lang="en-US" dirty="0"/>
              <a:t> </a:t>
            </a:r>
            <a:fld id="{4ABAC518-5178-4200-A970-E146B6013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96863" y="1808163"/>
            <a:ext cx="8550275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94"/>
          <p:cNvSpPr>
            <a:spLocks noChangeArrowheads="1"/>
          </p:cNvSpPr>
          <p:nvPr/>
        </p:nvSpPr>
        <p:spPr bwMode="gray">
          <a:xfrm>
            <a:off x="0" y="1584325"/>
            <a:ext cx="2286000" cy="904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fr-FR" altLang="en-US" dirty="0"/>
          </a:p>
        </p:txBody>
      </p:sp>
      <p:sp>
        <p:nvSpPr>
          <p:cNvPr id="1031" name="Rectangle 95"/>
          <p:cNvSpPr>
            <a:spLocks noChangeArrowheads="1"/>
          </p:cNvSpPr>
          <p:nvPr/>
        </p:nvSpPr>
        <p:spPr bwMode="gray">
          <a:xfrm>
            <a:off x="2286000" y="1584325"/>
            <a:ext cx="2286000" cy="904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fr-FR" altLang="en-US" dirty="0"/>
          </a:p>
        </p:txBody>
      </p:sp>
      <p:sp>
        <p:nvSpPr>
          <p:cNvPr id="1032" name="Rectangle 96"/>
          <p:cNvSpPr>
            <a:spLocks noChangeArrowheads="1"/>
          </p:cNvSpPr>
          <p:nvPr/>
        </p:nvSpPr>
        <p:spPr bwMode="gray">
          <a:xfrm>
            <a:off x="4572000" y="1584325"/>
            <a:ext cx="2286000" cy="904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fr-FR" altLang="en-US" dirty="0"/>
          </a:p>
        </p:txBody>
      </p:sp>
      <p:sp>
        <p:nvSpPr>
          <p:cNvPr id="1033" name="Rectangle 97"/>
          <p:cNvSpPr>
            <a:spLocks noChangeArrowheads="1"/>
          </p:cNvSpPr>
          <p:nvPr/>
        </p:nvSpPr>
        <p:spPr bwMode="ltGray">
          <a:xfrm>
            <a:off x="6858000" y="1584325"/>
            <a:ext cx="2286000" cy="9048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fr-FR" altLang="en-US" dirty="0"/>
          </a:p>
        </p:txBody>
      </p:sp>
      <p:sp>
        <p:nvSpPr>
          <p:cNvPr id="1035" name="Text Box 72"/>
          <p:cNvSpPr txBox="1">
            <a:spLocks noChangeArrowheads="1"/>
          </p:cNvSpPr>
          <p:nvPr/>
        </p:nvSpPr>
        <p:spPr bwMode="auto">
          <a:xfrm>
            <a:off x="7726363" y="1268413"/>
            <a:ext cx="144145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BE" sz="500" dirty="0" err="1" smtClean="0">
                <a:solidFill>
                  <a:srgbClr val="4B413C"/>
                </a:solidFill>
              </a:rPr>
              <a:t>Established</a:t>
            </a:r>
            <a:r>
              <a:rPr lang="fr-BE" sz="500" dirty="0" smtClean="0">
                <a:solidFill>
                  <a:srgbClr val="4B413C"/>
                </a:solidFill>
              </a:rPr>
              <a:t> by the European Commission</a:t>
            </a:r>
          </a:p>
        </p:txBody>
      </p:sp>
      <p:pic>
        <p:nvPicPr>
          <p:cNvPr id="3" name="Picture 74" descr="Logo-ERC-ALON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15888"/>
            <a:ext cx="13112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6289675"/>
            <a:ext cx="27971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B5105"/>
        </a:buClr>
        <a:buChar char="•"/>
        <a:defRPr sz="2800">
          <a:solidFill>
            <a:schemeClr val="tx2"/>
          </a:solidFill>
          <a:latin typeface="+mn-lt"/>
          <a:ea typeface="ＭＳ Ｐゴシック" charset="0"/>
          <a:cs typeface="ＭＳ Ｐゴシック" charset="0"/>
        </a:defRPr>
      </a:lvl1pPr>
      <a:lvl2pPr marL="966788" indent="-509588" algn="l" rtl="0" eaLnBrk="0" fontAlgn="base" hangingPunct="0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 sz="2400">
          <a:solidFill>
            <a:schemeClr val="tx2"/>
          </a:solidFill>
          <a:latin typeface="+mn-lt"/>
          <a:ea typeface="ＭＳ Ｐゴシック" charset="0"/>
        </a:defRPr>
      </a:lvl2pPr>
      <a:lvl3pPr marL="1309688" indent="-228600" algn="l" rtl="0" eaLnBrk="0" fontAlgn="base" hangingPunct="0">
        <a:spcBef>
          <a:spcPct val="20000"/>
        </a:spcBef>
        <a:spcAft>
          <a:spcPct val="0"/>
        </a:spcAft>
        <a:buClr>
          <a:srgbClr val="FB5105"/>
        </a:buClr>
        <a:buChar char="•"/>
        <a:defRPr sz="2000">
          <a:solidFill>
            <a:schemeClr val="tx2"/>
          </a:solidFill>
          <a:latin typeface="+mn-lt"/>
          <a:ea typeface="ＭＳ Ｐゴシック" charset="0"/>
        </a:defRPr>
      </a:lvl3pPr>
      <a:lvl4pPr marL="1717675" indent="-228600" algn="l" rtl="0" eaLnBrk="0" fontAlgn="base" hangingPunct="0">
        <a:spcBef>
          <a:spcPct val="20000"/>
        </a:spcBef>
        <a:spcAft>
          <a:spcPct val="0"/>
        </a:spcAft>
        <a:buClr>
          <a:srgbClr val="FB5105"/>
        </a:buClr>
        <a:buFont typeface="Arial" charset="0"/>
        <a:buChar char="–"/>
        <a:defRPr sz="2000">
          <a:solidFill>
            <a:schemeClr val="tx2"/>
          </a:solidFill>
          <a:latin typeface="+mn-lt"/>
          <a:ea typeface="ＭＳ Ｐゴシック" charset="0"/>
        </a:defRPr>
      </a:lvl4pPr>
      <a:lvl5pPr marL="2125663" indent="-228600" algn="l" rtl="0" eaLnBrk="0" fontAlgn="base" hangingPunct="0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 sz="2000">
          <a:solidFill>
            <a:schemeClr val="tx2"/>
          </a:solidFill>
          <a:latin typeface="+mn-lt"/>
          <a:ea typeface="ＭＳ Ｐゴシック" charset="0"/>
        </a:defRPr>
      </a:lvl5pPr>
      <a:lvl6pPr marL="2582863" indent="-228600" algn="l" rtl="0" fontAlgn="base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6pPr>
      <a:lvl7pPr marL="3040063" indent="-228600" algn="l" rtl="0" fontAlgn="base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7pPr>
      <a:lvl8pPr marL="3497263" indent="-228600" algn="l" rtl="0" fontAlgn="base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8pPr>
      <a:lvl9pPr marL="3954463" indent="-228600" algn="l" rtl="0" fontAlgn="base">
        <a:spcBef>
          <a:spcPct val="20000"/>
        </a:spcBef>
        <a:spcAft>
          <a:spcPct val="0"/>
        </a:spcAft>
        <a:buClr>
          <a:srgbClr val="FB5105"/>
        </a:buClr>
        <a:buFont typeface="Wingdings" pitchFamily="2" charset="2"/>
        <a:buChar char="è"/>
        <a:defRPr>
          <a:solidFill>
            <a:schemeClr val="tx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0474"/>
            <a:ext cx="9144000" cy="535622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gray">
          <a:xfrm>
            <a:off x="341530" y="522547"/>
            <a:ext cx="87455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en-US" sz="3200" b="1" dirty="0">
                <a:solidFill>
                  <a:srgbClr val="F16521"/>
                </a:solidFill>
                <a:latin typeface="+mj-lt"/>
                <a:ea typeface="ＭＳ Ｐゴシック" charset="-128"/>
                <a:cs typeface="Arial" charset="0"/>
              </a:rPr>
              <a:t>The European Research </a:t>
            </a:r>
            <a:r>
              <a:rPr lang="en-US" altLang="en-US" sz="3200" b="1" dirty="0" smtClean="0">
                <a:solidFill>
                  <a:srgbClr val="F16521"/>
                </a:solidFill>
                <a:latin typeface="+mj-lt"/>
                <a:ea typeface="ＭＳ Ｐゴシック" charset="-128"/>
                <a:cs typeface="Arial" charset="0"/>
              </a:rPr>
              <a:t>Council</a:t>
            </a:r>
            <a:endParaRPr lang="en-US" altLang="en-US" sz="3200" b="1" dirty="0">
              <a:solidFill>
                <a:srgbClr val="F16521"/>
              </a:solidFill>
              <a:latin typeface="+mj-lt"/>
              <a:ea typeface="ＭＳ Ｐゴシック" charset="-128"/>
              <a:cs typeface="Arial" charset="0"/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662738"/>
            <a:ext cx="4572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</a:rPr>
              <a:t>© Art &amp; Build Architect / </a:t>
            </a:r>
            <a:r>
              <a:rPr lang="en-US" sz="1000" dirty="0" err="1">
                <a:solidFill>
                  <a:srgbClr val="FFFFFF"/>
                </a:solidFill>
              </a:rPr>
              <a:t>Montois</a:t>
            </a:r>
            <a:r>
              <a:rPr lang="en-US" sz="1000" dirty="0">
                <a:solidFill>
                  <a:srgbClr val="FFFFFF"/>
                </a:solidFill>
              </a:rPr>
              <a:t> Partners / credits: S. </a:t>
            </a:r>
            <a:r>
              <a:rPr lang="en-US" sz="1000" dirty="0" err="1">
                <a:solidFill>
                  <a:srgbClr val="FFFFFF"/>
                </a:solidFill>
              </a:rPr>
              <a:t>Brison</a:t>
            </a:r>
            <a:endParaRPr lang="en-GB" sz="10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dirty="0" smtClean="0"/>
              <a:t>│</a:t>
            </a:r>
            <a:r>
              <a:rPr lang="en-US" dirty="0" smtClean="0"/>
              <a:t> </a:t>
            </a:r>
            <a:fld id="{248AD1C6-06E5-4AB2-9ED6-ED9F82E4DE5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5400387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400" b="1" i="1" kern="0" dirty="0">
                <a:solidFill>
                  <a:srgbClr val="FAF5F5"/>
                </a:solidFill>
                <a:latin typeface="Arial"/>
              </a:rPr>
              <a:t/>
            </a:r>
            <a:br>
              <a:rPr lang="en-GB" altLang="en-US" sz="2400" b="1" i="1" kern="0" dirty="0">
                <a:solidFill>
                  <a:srgbClr val="FAF5F5"/>
                </a:solidFill>
                <a:latin typeface="Arial"/>
              </a:rPr>
            </a:br>
            <a:r>
              <a:rPr lang="en-GB" altLang="en-US" sz="2800" b="1" kern="0" dirty="0" smtClean="0">
                <a:solidFill>
                  <a:srgbClr val="FAF5F5"/>
                </a:solidFill>
                <a:latin typeface="Arial"/>
              </a:rPr>
              <a:t> 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536885" y="1660474"/>
            <a:ext cx="560711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endParaRPr lang="en-GB" sz="3200" b="1" dirty="0" smtClean="0">
              <a:solidFill>
                <a:srgbClr val="FFFFFF"/>
              </a:solidFill>
            </a:endParaRPr>
          </a:p>
          <a:p>
            <a:pPr lvl="0" algn="r"/>
            <a:r>
              <a:rPr lang="en-GB" sz="3600" b="1" dirty="0" smtClean="0">
                <a:solidFill>
                  <a:srgbClr val="FFFFFF"/>
                </a:solidFill>
              </a:rPr>
              <a:t>Young scientists and future career </a:t>
            </a:r>
          </a:p>
          <a:p>
            <a:pPr lvl="0" algn="r"/>
            <a:r>
              <a:rPr lang="en-GB" sz="3600" b="1" dirty="0" smtClean="0">
                <a:solidFill>
                  <a:srgbClr val="FFFFFF"/>
                </a:solidFill>
              </a:rPr>
              <a:t>opportunities </a:t>
            </a:r>
          </a:p>
          <a:p>
            <a:pPr lvl="0" algn="r"/>
            <a:r>
              <a:rPr lang="en-GB" sz="3600" b="1" dirty="0" smtClean="0">
                <a:solidFill>
                  <a:srgbClr val="FFFFFF"/>
                </a:solidFill>
              </a:rPr>
              <a:t>for ERC grantees</a:t>
            </a:r>
          </a:p>
          <a:p>
            <a:pPr lvl="0" algn="r"/>
            <a:endParaRPr lang="en-GB" sz="3200" b="1" i="1" dirty="0">
              <a:solidFill>
                <a:srgbClr val="FFFFFF"/>
              </a:solidFill>
            </a:endParaRPr>
          </a:p>
          <a:p>
            <a:pPr lvl="0" algn="r"/>
            <a:endParaRPr lang="en-GB" sz="3200" b="1" i="1" dirty="0" smtClean="0">
              <a:solidFill>
                <a:srgbClr val="FFFFFF"/>
              </a:solidFill>
            </a:endParaRPr>
          </a:p>
          <a:p>
            <a:pPr lvl="0" algn="r"/>
            <a:r>
              <a:rPr lang="en-GB" sz="2400" b="1" i="1" dirty="0" smtClean="0">
                <a:solidFill>
                  <a:srgbClr val="FFFFFF"/>
                </a:solidFill>
              </a:rPr>
              <a:t>Angela </a:t>
            </a:r>
            <a:r>
              <a:rPr lang="en-GB" sz="2400" b="1" i="1" dirty="0" err="1" smtClean="0">
                <a:solidFill>
                  <a:srgbClr val="FFFFFF"/>
                </a:solidFill>
              </a:rPr>
              <a:t>Liberatore</a:t>
            </a:r>
            <a:endParaRPr lang="en-GB" sz="2400" b="1" i="1" dirty="0" smtClean="0">
              <a:solidFill>
                <a:srgbClr val="FFFFFF"/>
              </a:solidFill>
            </a:endParaRPr>
          </a:p>
          <a:p>
            <a:pPr lvl="0" algn="r"/>
            <a:r>
              <a:rPr lang="en-GB" sz="2400" b="1" i="1" dirty="0" smtClean="0">
                <a:solidFill>
                  <a:srgbClr val="FFFFFF"/>
                </a:solidFill>
              </a:rPr>
              <a:t>Head of Unit Social Sciences and Humanities</a:t>
            </a:r>
          </a:p>
          <a:p>
            <a:pPr lvl="0" algn="r"/>
            <a:r>
              <a:rPr lang="en-GB" sz="2400" b="1" i="1" dirty="0" smtClean="0">
                <a:solidFill>
                  <a:srgbClr val="FFFFFF"/>
                </a:solidFill>
              </a:rPr>
              <a:t>ERCEA</a:t>
            </a:r>
            <a:r>
              <a:rPr lang="en-GB" sz="3200" i="1" dirty="0" smtClean="0">
                <a:solidFill>
                  <a:srgbClr val="FFFFFF"/>
                </a:solidFill>
              </a:rPr>
              <a:t> </a:t>
            </a:r>
            <a:endParaRPr lang="fr-BE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7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dirty="0" smtClean="0"/>
              <a:t>│</a:t>
            </a:r>
            <a:r>
              <a:rPr lang="en-US" dirty="0" smtClean="0"/>
              <a:t> </a:t>
            </a:r>
            <a:fld id="{4D965B2E-4297-4450-92EF-746C567C01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402" y="3789040"/>
            <a:ext cx="4797658" cy="3021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135" y="548680"/>
            <a:ext cx="8236055" cy="692950"/>
          </a:xfrm>
          <a:prstGeom prst="rect">
            <a:avLst/>
          </a:prstGeom>
          <a:noFill/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GB" altLang="en-US" sz="3200" kern="0" dirty="0" smtClean="0">
                <a:solidFill>
                  <a:srgbClr val="F16521"/>
                </a:solidFill>
                <a:ea typeface="ＭＳ Ｐゴシック" pitchFamily="34" charset="-128"/>
              </a:rPr>
              <a:t>    ERC: Priority to Young Scientists</a:t>
            </a:r>
            <a:endParaRPr lang="en-GB" sz="3200" kern="0" dirty="0">
              <a:solidFill>
                <a:srgbClr val="F16521"/>
              </a:solidFill>
              <a:ea typeface="ＭＳ Ｐゴシック" pitchFamily="3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5" y="1673805"/>
            <a:ext cx="5228490" cy="25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4514861"/>
            <a:ext cx="3015336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FF"/>
                </a:solidFill>
              </a:rPr>
              <a:t>Two-thirds of ERC grants to early-stage Principal Investigators.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73298" y="2033845"/>
            <a:ext cx="2979585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+ 22 </a:t>
            </a:r>
            <a:r>
              <a:rPr lang="en-US" sz="2400" dirty="0">
                <a:solidFill>
                  <a:srgbClr val="FFFFFF"/>
                </a:solidFill>
              </a:rPr>
              <a:t>000 </a:t>
            </a:r>
            <a:r>
              <a:rPr lang="en-US" sz="2400" dirty="0" smtClean="0">
                <a:solidFill>
                  <a:srgbClr val="FFFFFF"/>
                </a:solidFill>
              </a:rPr>
              <a:t>PhD </a:t>
            </a:r>
            <a:r>
              <a:rPr lang="en-US" sz="2400" dirty="0">
                <a:solidFill>
                  <a:srgbClr val="FFFFFF"/>
                </a:solidFill>
              </a:rPr>
              <a:t>and post-doc researchers working in ERC </a:t>
            </a:r>
            <a:r>
              <a:rPr lang="en-US" sz="2400" dirty="0" smtClean="0">
                <a:solidFill>
                  <a:srgbClr val="FFFFFF"/>
                </a:solidFill>
              </a:rPr>
              <a:t>teams</a:t>
            </a:r>
            <a:r>
              <a:rPr lang="en-GB" sz="2400" dirty="0" smtClean="0">
                <a:solidFill>
                  <a:srgbClr val="FFFFFF"/>
                </a:solidFill>
              </a:rPr>
              <a:t>.</a:t>
            </a:r>
            <a:endParaRPr lang="en-GB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9"/>
          <p:cNvSpPr>
            <a:spLocks noChangeArrowheads="1"/>
          </p:cNvSpPr>
          <p:nvPr/>
        </p:nvSpPr>
        <p:spPr bwMode="gray">
          <a:xfrm>
            <a:off x="206375" y="441325"/>
            <a:ext cx="7470775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>
              <a:defRPr/>
            </a:pPr>
            <a:r>
              <a:rPr lang="en-GB" sz="3200" b="1" dirty="0">
                <a:solidFill>
                  <a:srgbClr val="F16521"/>
                </a:solidFill>
              </a:rPr>
              <a:t>Researchers career development </a:t>
            </a:r>
          </a:p>
          <a:p>
            <a:pPr eaLnBrk="0" hangingPunct="0">
              <a:defRPr/>
            </a:pPr>
            <a:r>
              <a:rPr lang="en-GB" sz="3200" b="1" dirty="0">
                <a:solidFill>
                  <a:srgbClr val="F16521"/>
                </a:solidFill>
              </a:rPr>
              <a:t>and complementary funding schemes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750756" y="3016250"/>
            <a:ext cx="7920037" cy="3689350"/>
            <a:chOff x="476" y="1168"/>
            <a:chExt cx="4989" cy="2324"/>
          </a:xfrm>
        </p:grpSpPr>
        <p:sp>
          <p:nvSpPr>
            <p:cNvPr id="11277" name="Freeform 16"/>
            <p:cNvSpPr>
              <a:spLocks/>
            </p:cNvSpPr>
            <p:nvPr/>
          </p:nvSpPr>
          <p:spPr bwMode="auto">
            <a:xfrm>
              <a:off x="476" y="1253"/>
              <a:ext cx="4989" cy="2239"/>
            </a:xfrm>
            <a:custGeom>
              <a:avLst/>
              <a:gdLst>
                <a:gd name="T0" fmla="*/ 0 w 4991"/>
                <a:gd name="T1" fmla="*/ 2147482199 h 2239"/>
                <a:gd name="T2" fmla="*/ 2131190834 w 4991"/>
                <a:gd name="T3" fmla="*/ 2147482199 h 2239"/>
                <a:gd name="T4" fmla="*/ 2131190834 w 4991"/>
                <a:gd name="T5" fmla="*/ 2147482199 h 2239"/>
                <a:gd name="T6" fmla="*/ 2131190834 w 4991"/>
                <a:gd name="T7" fmla="*/ 2147482199 h 2239"/>
                <a:gd name="T8" fmla="*/ 2131190834 w 4991"/>
                <a:gd name="T9" fmla="*/ 2147482199 h 2239"/>
                <a:gd name="T10" fmla="*/ 2131190834 w 4991"/>
                <a:gd name="T11" fmla="*/ 2147482199 h 2239"/>
                <a:gd name="T12" fmla="*/ 2131190834 w 4991"/>
                <a:gd name="T13" fmla="*/ 2147482199 h 2239"/>
                <a:gd name="T14" fmla="*/ 2131190834 w 4991"/>
                <a:gd name="T15" fmla="*/ 2147482199 h 2239"/>
                <a:gd name="T16" fmla="*/ 2131190834 w 4991"/>
                <a:gd name="T17" fmla="*/ 2147482199 h 2239"/>
                <a:gd name="T18" fmla="*/ 2131190834 w 4991"/>
                <a:gd name="T19" fmla="*/ 2147482199 h 2239"/>
                <a:gd name="T20" fmla="*/ 2131190834 w 4991"/>
                <a:gd name="T21" fmla="*/ 2147482199 h 2239"/>
                <a:gd name="T22" fmla="*/ 2131190834 w 4991"/>
                <a:gd name="T23" fmla="*/ 0 h 2239"/>
                <a:gd name="T24" fmla="*/ 2131190834 w 4991"/>
                <a:gd name="T25" fmla="*/ 0 h 22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91"/>
                <a:gd name="T40" fmla="*/ 0 h 2239"/>
                <a:gd name="T41" fmla="*/ 4991 w 4991"/>
                <a:gd name="T42" fmla="*/ 2239 h 22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91" h="2239">
                  <a:moveTo>
                    <a:pt x="0" y="2239"/>
                  </a:moveTo>
                  <a:cubicBezTo>
                    <a:pt x="7" y="1846"/>
                    <a:pt x="6" y="1998"/>
                    <a:pt x="6" y="1782"/>
                  </a:cubicBezTo>
                  <a:lnTo>
                    <a:pt x="772" y="1769"/>
                  </a:lnTo>
                  <a:lnTo>
                    <a:pt x="772" y="1542"/>
                  </a:lnTo>
                  <a:lnTo>
                    <a:pt x="1543" y="1542"/>
                  </a:lnTo>
                  <a:lnTo>
                    <a:pt x="1543" y="1270"/>
                  </a:lnTo>
                  <a:lnTo>
                    <a:pt x="2224" y="1270"/>
                  </a:lnTo>
                  <a:lnTo>
                    <a:pt x="2224" y="907"/>
                  </a:lnTo>
                  <a:lnTo>
                    <a:pt x="3131" y="907"/>
                  </a:lnTo>
                  <a:lnTo>
                    <a:pt x="3131" y="681"/>
                  </a:lnTo>
                  <a:lnTo>
                    <a:pt x="3857" y="681"/>
                  </a:lnTo>
                  <a:lnTo>
                    <a:pt x="3857" y="0"/>
                  </a:lnTo>
                  <a:lnTo>
                    <a:pt x="4991" y="0"/>
                  </a:lnTo>
                </a:path>
              </a:pathLst>
            </a:custGeom>
            <a:noFill/>
            <a:ln w="82550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Rectangle 22"/>
            <p:cNvSpPr>
              <a:spLocks noChangeArrowheads="1"/>
            </p:cNvSpPr>
            <p:nvPr/>
          </p:nvSpPr>
          <p:spPr bwMode="auto">
            <a:xfrm>
              <a:off x="1973" y="2529"/>
              <a:ext cx="55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000" b="1">
                  <a:solidFill>
                    <a:schemeClr val="bg1"/>
                  </a:solidFill>
                  <a:latin typeface="Verdana" pitchFamily="34" charset="0"/>
                </a:rPr>
                <a:t>Post-docs</a:t>
              </a:r>
            </a:p>
          </p:txBody>
        </p:sp>
        <p:sp>
          <p:nvSpPr>
            <p:cNvPr id="11279" name="Rectangle 23"/>
            <p:cNvSpPr>
              <a:spLocks noChangeArrowheads="1"/>
            </p:cNvSpPr>
            <p:nvPr/>
          </p:nvSpPr>
          <p:spPr bwMode="auto">
            <a:xfrm>
              <a:off x="4354" y="1168"/>
              <a:ext cx="54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de-DE" sz="1000" b="1">
                  <a:solidFill>
                    <a:schemeClr val="bg1"/>
                  </a:solidFill>
                  <a:latin typeface="Verdana" pitchFamily="34" charset="0"/>
                </a:rPr>
                <a:t>Senior </a:t>
              </a:r>
            </a:p>
            <a:p>
              <a:pPr algn="r"/>
              <a:r>
                <a:rPr lang="de-DE" sz="1000" b="1">
                  <a:solidFill>
                    <a:schemeClr val="bg1"/>
                  </a:solidFill>
                  <a:latin typeface="Verdana" pitchFamily="34" charset="0"/>
                </a:rPr>
                <a:t>Professor</a:t>
              </a:r>
              <a:endParaRPr lang="en-GB" sz="1000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1280" name="Text Box 27"/>
            <p:cNvSpPr txBox="1">
              <a:spLocks noChangeArrowheads="1"/>
            </p:cNvSpPr>
            <p:nvPr/>
          </p:nvSpPr>
          <p:spPr bwMode="auto">
            <a:xfrm>
              <a:off x="527" y="2897"/>
              <a:ext cx="51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GB" sz="1000" b="1">
                  <a:solidFill>
                    <a:schemeClr val="bg1"/>
                  </a:solidFill>
                  <a:latin typeface="Verdana" pitchFamily="34" charset="0"/>
                  <a:ea typeface="ＭＳ Ｐゴシック" pitchFamily="34" charset="-128"/>
                </a:rPr>
                <a:t>Students</a:t>
              </a:r>
            </a:p>
          </p:txBody>
        </p:sp>
        <p:sp>
          <p:nvSpPr>
            <p:cNvPr id="11281" name="Rectangle 19"/>
            <p:cNvSpPr>
              <a:spLocks noChangeArrowheads="1"/>
            </p:cNvSpPr>
            <p:nvPr/>
          </p:nvSpPr>
          <p:spPr bwMode="auto">
            <a:xfrm>
              <a:off x="1207" y="2699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000" b="1">
                  <a:solidFill>
                    <a:schemeClr val="bg1"/>
                  </a:solidFill>
                  <a:latin typeface="Verdana" pitchFamily="34" charset="0"/>
                </a:rPr>
                <a:t>Post </a:t>
              </a:r>
            </a:p>
            <a:p>
              <a:r>
                <a:rPr lang="en-GB" sz="1000" b="1">
                  <a:solidFill>
                    <a:schemeClr val="bg1"/>
                  </a:solidFill>
                  <a:latin typeface="Verdana" pitchFamily="34" charset="0"/>
                </a:rPr>
                <a:t>Graduates</a:t>
              </a:r>
            </a:p>
          </p:txBody>
        </p:sp>
        <p:sp>
          <p:nvSpPr>
            <p:cNvPr id="11282" name="Rectangle 22"/>
            <p:cNvSpPr>
              <a:spLocks noChangeArrowheads="1"/>
            </p:cNvSpPr>
            <p:nvPr/>
          </p:nvSpPr>
          <p:spPr bwMode="auto">
            <a:xfrm>
              <a:off x="2426" y="2018"/>
              <a:ext cx="1056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sz="1000" b="1">
                  <a:solidFill>
                    <a:schemeClr val="bg1"/>
                  </a:solidFill>
                  <a:latin typeface="Verdana" pitchFamily="34" charset="0"/>
                </a:rPr>
                <a:t>Junior Professor/ </a:t>
              </a:r>
            </a:p>
            <a:p>
              <a:pPr algn="ctr"/>
              <a:r>
                <a:rPr lang="en-GB" sz="1000" b="1">
                  <a:solidFill>
                    <a:schemeClr val="bg1"/>
                  </a:solidFill>
                  <a:latin typeface="Verdana" pitchFamily="34" charset="0"/>
                </a:rPr>
                <a:t>Junior Researcher</a:t>
              </a:r>
            </a:p>
            <a:p>
              <a:pPr algn="ctr"/>
              <a:r>
                <a:rPr lang="en-GB" sz="1000" b="1">
                  <a:solidFill>
                    <a:schemeClr val="bg1"/>
                  </a:solidFill>
                  <a:latin typeface="Verdana" pitchFamily="34" charset="0"/>
                </a:rPr>
                <a:t>Associated Professor</a:t>
              </a:r>
            </a:p>
          </p:txBody>
        </p:sp>
        <p:sp>
          <p:nvSpPr>
            <p:cNvPr id="11283" name="Rectangle 22"/>
            <p:cNvSpPr>
              <a:spLocks noChangeArrowheads="1"/>
            </p:cNvSpPr>
            <p:nvPr/>
          </p:nvSpPr>
          <p:spPr bwMode="auto">
            <a:xfrm>
              <a:off x="3504" y="1905"/>
              <a:ext cx="7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de-DE" sz="1000" b="1">
                  <a:solidFill>
                    <a:schemeClr val="bg1"/>
                  </a:solidFill>
                  <a:latin typeface="Verdana" pitchFamily="34" charset="0"/>
                </a:rPr>
                <a:t>Full Professor </a:t>
              </a:r>
              <a:endParaRPr lang="en-GB" sz="1000" b="1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grpSp>
        <p:nvGrpSpPr>
          <p:cNvPr id="11268" name="Group 11"/>
          <p:cNvGrpSpPr>
            <a:grpSpLocks/>
          </p:cNvGrpSpPr>
          <p:nvPr/>
        </p:nvGrpSpPr>
        <p:grpSpPr bwMode="auto">
          <a:xfrm>
            <a:off x="132313" y="4942682"/>
            <a:ext cx="1441450" cy="381000"/>
            <a:chOff x="136" y="2302"/>
            <a:chExt cx="986" cy="240"/>
          </a:xfrm>
        </p:grpSpPr>
        <p:sp>
          <p:nvSpPr>
            <p:cNvPr id="11275" name="Text Box 12"/>
            <p:cNvSpPr txBox="1">
              <a:spLocks noChangeArrowheads="1"/>
            </p:cNvSpPr>
            <p:nvPr/>
          </p:nvSpPr>
          <p:spPr bwMode="auto">
            <a:xfrm>
              <a:off x="136" y="2302"/>
              <a:ext cx="986" cy="240"/>
            </a:xfrm>
            <a:prstGeom prst="rect">
              <a:avLst/>
            </a:prstGeom>
            <a:noFill/>
            <a:ln w="44450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GB" sz="1600" b="1">
                <a:ea typeface="ＭＳ Ｐゴシック" pitchFamily="34" charset="-128"/>
              </a:endParaRPr>
            </a:p>
          </p:txBody>
        </p:sp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272" y="2330"/>
              <a:ext cx="71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de-DE" sz="1600" b="1">
                  <a:ea typeface="ＭＳ Ｐゴシック" pitchFamily="34" charset="-128"/>
                </a:rPr>
                <a:t>Erasmus</a:t>
              </a:r>
              <a:endParaRPr lang="en-GB" sz="1600" b="1">
                <a:ea typeface="ＭＳ Ｐゴシック" pitchFamily="34" charset="-128"/>
              </a:endParaRPr>
            </a:p>
          </p:txBody>
        </p:sp>
      </p:grpSp>
      <p:grpSp>
        <p:nvGrpSpPr>
          <p:cNvPr id="11269" name="Group 14"/>
          <p:cNvGrpSpPr>
            <a:grpSpLocks/>
          </p:cNvGrpSpPr>
          <p:nvPr/>
        </p:nvGrpSpPr>
        <p:grpSpPr bwMode="auto">
          <a:xfrm>
            <a:off x="566554" y="4308476"/>
            <a:ext cx="3555396" cy="381000"/>
            <a:chOff x="1207" y="1962"/>
            <a:chExt cx="1607" cy="240"/>
          </a:xfrm>
        </p:grpSpPr>
        <p:sp>
          <p:nvSpPr>
            <p:cNvPr id="11273" name="Text Box 15"/>
            <p:cNvSpPr txBox="1">
              <a:spLocks noChangeArrowheads="1"/>
            </p:cNvSpPr>
            <p:nvPr/>
          </p:nvSpPr>
          <p:spPr bwMode="auto">
            <a:xfrm>
              <a:off x="1207" y="1962"/>
              <a:ext cx="1135" cy="240"/>
            </a:xfrm>
            <a:prstGeom prst="rect">
              <a:avLst/>
            </a:prstGeom>
            <a:noFill/>
            <a:ln w="44450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GB" sz="1600" b="1">
                <a:ea typeface="ＭＳ Ｐゴシック" pitchFamily="34" charset="-128"/>
              </a:endParaRPr>
            </a:p>
          </p:txBody>
        </p:sp>
        <p:sp>
          <p:nvSpPr>
            <p:cNvPr id="11274" name="Text Box 16"/>
            <p:cNvSpPr txBox="1">
              <a:spLocks noChangeArrowheads="1"/>
            </p:cNvSpPr>
            <p:nvPr/>
          </p:nvSpPr>
          <p:spPr bwMode="auto">
            <a:xfrm>
              <a:off x="1207" y="1977"/>
              <a:ext cx="160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de-DE" sz="1600" b="1" dirty="0">
                  <a:ea typeface="ＭＳ Ｐゴシック" pitchFamily="34" charset="-128"/>
                </a:rPr>
                <a:t>Marie </a:t>
              </a:r>
              <a:r>
                <a:rPr lang="de-DE" sz="1600" b="1" dirty="0" smtClean="0"/>
                <a:t>Skłodowska Curie</a:t>
              </a:r>
              <a:endParaRPr lang="en-GB" sz="1600" b="1" dirty="0">
                <a:ea typeface="ＭＳ Ｐゴシック" pitchFamily="34" charset="-128"/>
              </a:endParaRPr>
            </a:p>
          </p:txBody>
        </p:sp>
      </p:grpSp>
      <p:sp>
        <p:nvSpPr>
          <p:cNvPr id="11270" name="Text Box 17"/>
          <p:cNvSpPr txBox="1">
            <a:spLocks noChangeArrowheads="1"/>
          </p:cNvSpPr>
          <p:nvPr/>
        </p:nvSpPr>
        <p:spPr bwMode="auto">
          <a:xfrm>
            <a:off x="4657593" y="2274076"/>
            <a:ext cx="2249488" cy="387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08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sz="1600" b="1"/>
              <a:t>ERC Advanced  </a:t>
            </a:r>
          </a:p>
        </p:txBody>
      </p:sp>
      <p:sp>
        <p:nvSpPr>
          <p:cNvPr id="11271" name="Text Box 18"/>
          <p:cNvSpPr txBox="1">
            <a:spLocks noChangeArrowheads="1"/>
          </p:cNvSpPr>
          <p:nvPr/>
        </p:nvSpPr>
        <p:spPr bwMode="auto">
          <a:xfrm>
            <a:off x="2352543" y="3631980"/>
            <a:ext cx="2032000" cy="387350"/>
          </a:xfrm>
          <a:prstGeom prst="rect">
            <a:avLst/>
          </a:prstGeom>
          <a:solidFill>
            <a:srgbClr val="FFC000"/>
          </a:solidFill>
          <a:ln w="50800">
            <a:solidFill>
              <a:srgbClr val="808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de-DE" sz="1600" b="1">
                <a:ea typeface="ＭＳ Ｐゴシック" pitchFamily="34" charset="-128"/>
              </a:rPr>
              <a:t>ERC StG - Starters</a:t>
            </a:r>
            <a:endParaRPr lang="en-GB" sz="1600" b="1">
              <a:ea typeface="ＭＳ Ｐゴシック" pitchFamily="34" charset="-128"/>
            </a:endParaRPr>
          </a:p>
        </p:txBody>
      </p:sp>
      <p:sp>
        <p:nvSpPr>
          <p:cNvPr id="11272" name="Text Box 19"/>
          <p:cNvSpPr txBox="1">
            <a:spLocks noChangeArrowheads="1"/>
          </p:cNvSpPr>
          <p:nvPr/>
        </p:nvSpPr>
        <p:spPr bwMode="auto">
          <a:xfrm>
            <a:off x="3320918" y="3025775"/>
            <a:ext cx="2673350" cy="387350"/>
          </a:xfrm>
          <a:prstGeom prst="rect">
            <a:avLst/>
          </a:prstGeom>
          <a:solidFill>
            <a:srgbClr val="FF9900"/>
          </a:solidFill>
          <a:ln w="50800">
            <a:solidFill>
              <a:srgbClr val="808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GB" sz="1600" b="1">
                <a:ea typeface="ＭＳ Ｐゴシック" pitchFamily="34" charset="-128"/>
              </a:rPr>
              <a:t>ERC StG – Consolidators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│</a:t>
            </a:r>
            <a:r>
              <a:rPr lang="en-US" smtClean="0"/>
              <a:t> </a:t>
            </a:r>
            <a:fld id="{4D965B2E-4297-4450-92EF-746C567C01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5-Point Star 4"/>
          <p:cNvSpPr/>
          <p:nvPr/>
        </p:nvSpPr>
        <p:spPr bwMode="auto">
          <a:xfrm>
            <a:off x="6765846" y="1888314"/>
            <a:ext cx="990110" cy="782417"/>
          </a:xfrm>
          <a:prstGeom prst="star5">
            <a:avLst/>
          </a:prstGeom>
          <a:solidFill>
            <a:srgbClr val="0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5-Point Star 23"/>
          <p:cNvSpPr/>
          <p:nvPr/>
        </p:nvSpPr>
        <p:spPr bwMode="auto">
          <a:xfrm>
            <a:off x="5780498" y="2638813"/>
            <a:ext cx="990110" cy="782417"/>
          </a:xfrm>
          <a:prstGeom prst="star5">
            <a:avLst/>
          </a:prstGeom>
          <a:solidFill>
            <a:srgbClr val="0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5-Point Star 24"/>
          <p:cNvSpPr/>
          <p:nvPr/>
        </p:nvSpPr>
        <p:spPr bwMode="auto">
          <a:xfrm>
            <a:off x="4510902" y="3372852"/>
            <a:ext cx="990110" cy="782417"/>
          </a:xfrm>
          <a:prstGeom prst="star5">
            <a:avLst/>
          </a:prstGeom>
          <a:solidFill>
            <a:srgbClr val="00808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8399" y="3629611"/>
            <a:ext cx="67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err="1" smtClean="0">
                <a:solidFill>
                  <a:srgbClr val="FFFFFF"/>
                </a:solidFill>
              </a:rPr>
              <a:t>PoC</a:t>
            </a:r>
            <a:endParaRPr lang="fr-BE" sz="1600" b="1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01035" y="2876133"/>
            <a:ext cx="67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err="1" smtClean="0">
                <a:solidFill>
                  <a:srgbClr val="FFFFFF"/>
                </a:solidFill>
              </a:rPr>
              <a:t>PoC</a:t>
            </a:r>
            <a:endParaRPr lang="fr-BE" sz="1600" b="1" dirty="0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98649" y="2148247"/>
            <a:ext cx="678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600" b="1" dirty="0" err="1" smtClean="0">
                <a:solidFill>
                  <a:srgbClr val="FFFFFF"/>
                </a:solidFill>
              </a:rPr>
              <a:t>PoC</a:t>
            </a:r>
            <a:endParaRPr lang="fr-BE" sz="1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3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kern="1200" dirty="0">
                <a:solidFill>
                  <a:srgbClr val="F16521"/>
                </a:solidFill>
                <a:ea typeface="ＭＳ Ｐゴシック" charset="-128"/>
                <a:cs typeface="Arial" charset="0"/>
              </a:rPr>
              <a:t>Number and budget of ERC funded projects in SH domain under FP7 and H2020 (2007- </a:t>
            </a:r>
            <a:r>
              <a:rPr lang="en-GB" kern="1200" dirty="0" smtClean="0">
                <a:solidFill>
                  <a:srgbClr val="F16521"/>
                </a:solidFill>
                <a:ea typeface="ＭＳ Ｐゴシック" charset="-128"/>
                <a:cs typeface="Arial" charset="0"/>
              </a:rPr>
              <a:t>2015)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│</a:t>
            </a:r>
            <a:r>
              <a:rPr lang="en-US" smtClean="0"/>
              <a:t> </a:t>
            </a:r>
            <a:fld id="{F936D948-6DC6-4E62-A264-A878A09DBBE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22430" y="6020460"/>
            <a:ext cx="3401870" cy="81871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805" y="1665971"/>
            <a:ext cx="6327195" cy="2629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8035" y="3463795"/>
            <a:ext cx="6389443" cy="337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26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1510" y="233645"/>
            <a:ext cx="8055895" cy="1260422"/>
          </a:xfrm>
        </p:spPr>
        <p:txBody>
          <a:bodyPr/>
          <a:lstStyle/>
          <a:p>
            <a:pPr>
              <a:defRPr/>
            </a:pPr>
            <a:r>
              <a:rPr lang="en-GB" kern="1200" dirty="0">
                <a:solidFill>
                  <a:srgbClr val="F16521"/>
                </a:solidFill>
                <a:ea typeface="ＭＳ Ｐゴシック" charset="-128"/>
                <a:cs typeface="Arial" charset="0"/>
              </a:rPr>
              <a:t>Number of ERC funded projects in SH domain by HI country and </a:t>
            </a:r>
            <a:r>
              <a:rPr lang="en-GB" kern="1200" dirty="0" smtClean="0">
                <a:solidFill>
                  <a:srgbClr val="F16521"/>
                </a:solidFill>
                <a:ea typeface="ＭＳ Ｐゴシック" charset="-128"/>
                <a:cs typeface="Arial" charset="0"/>
              </a:rPr>
              <a:t> gender</a:t>
            </a:r>
            <a:r>
              <a:rPr lang="en-GB" kern="1200" dirty="0">
                <a:solidFill>
                  <a:srgbClr val="F16521"/>
                </a:solidFill>
                <a:ea typeface="ＭＳ Ｐゴシック" charset="-128"/>
                <a:cs typeface="Arial" charset="0"/>
              </a:rPr>
              <a:t>,  2007 - 2015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BE" smtClean="0"/>
              <a:t>│</a:t>
            </a:r>
            <a:r>
              <a:rPr lang="en-US" smtClean="0"/>
              <a:t> </a:t>
            </a:r>
            <a:fld id="{B44CC3BB-432E-4088-BD51-27E9ADAC04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210655" y="5949280"/>
            <a:ext cx="2655295" cy="40504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1100" dirty="0" smtClean="0"/>
              <a:t>* </a:t>
            </a:r>
            <a:r>
              <a:rPr lang="en-GB" sz="1100" dirty="0" err="1" smtClean="0">
                <a:solidFill>
                  <a:schemeClr val="tx2"/>
                </a:solidFill>
              </a:rPr>
              <a:t>PoC</a:t>
            </a:r>
            <a:r>
              <a:rPr lang="en-GB" sz="1100" dirty="0" smtClean="0">
                <a:solidFill>
                  <a:schemeClr val="tx2"/>
                </a:solidFill>
              </a:rPr>
              <a:t> projects not included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55" y="1837920"/>
            <a:ext cx="8785754" cy="4119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27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4B413C"/>
      </a:dk1>
      <a:lt1>
        <a:srgbClr val="FAF5F5"/>
      </a:lt1>
      <a:dk2>
        <a:srgbClr val="000000"/>
      </a:dk2>
      <a:lt2>
        <a:srgbClr val="E6E1DC"/>
      </a:lt2>
      <a:accent1>
        <a:srgbClr val="368ECA"/>
      </a:accent1>
      <a:accent2>
        <a:srgbClr val="AA225C"/>
      </a:accent2>
      <a:accent3>
        <a:srgbClr val="FCF9F9"/>
      </a:accent3>
      <a:accent4>
        <a:srgbClr val="3F3632"/>
      </a:accent4>
      <a:accent5>
        <a:srgbClr val="AEC6E1"/>
      </a:accent5>
      <a:accent6>
        <a:srgbClr val="9A1E53"/>
      </a:accent6>
      <a:hlink>
        <a:srgbClr val="00CC99"/>
      </a:hlink>
      <a:folHlink>
        <a:srgbClr val="FD5C0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B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B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FF4100"/>
        </a:accent1>
        <a:accent2>
          <a:srgbClr val="FFD714"/>
        </a:accent2>
        <a:accent3>
          <a:srgbClr val="FCF9F9"/>
        </a:accent3>
        <a:accent4>
          <a:srgbClr val="3F3632"/>
        </a:accent4>
        <a:accent5>
          <a:srgbClr val="FFB0AA"/>
        </a:accent5>
        <a:accent6>
          <a:srgbClr val="E7C311"/>
        </a:accent6>
        <a:hlink>
          <a:srgbClr val="73003C"/>
        </a:hlink>
        <a:folHlink>
          <a:srgbClr val="141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368ECA"/>
        </a:accent1>
        <a:accent2>
          <a:srgbClr val="FFE24F"/>
        </a:accent2>
        <a:accent3>
          <a:srgbClr val="FCF9F9"/>
        </a:accent3>
        <a:accent4>
          <a:srgbClr val="3F3632"/>
        </a:accent4>
        <a:accent5>
          <a:srgbClr val="AEC6E1"/>
        </a:accent5>
        <a:accent6>
          <a:srgbClr val="E7CD47"/>
        </a:accent6>
        <a:hlink>
          <a:srgbClr val="73003C"/>
        </a:hlink>
        <a:folHlink>
          <a:srgbClr val="1414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4B413C"/>
        </a:dk1>
        <a:lt1>
          <a:srgbClr val="FAF5F5"/>
        </a:lt1>
        <a:dk2>
          <a:srgbClr val="000000"/>
        </a:dk2>
        <a:lt2>
          <a:srgbClr val="E6E1DC"/>
        </a:lt2>
        <a:accent1>
          <a:srgbClr val="368ECA"/>
        </a:accent1>
        <a:accent2>
          <a:srgbClr val="AA225C"/>
        </a:accent2>
        <a:accent3>
          <a:srgbClr val="FCF9F9"/>
        </a:accent3>
        <a:accent4>
          <a:srgbClr val="3F3632"/>
        </a:accent4>
        <a:accent5>
          <a:srgbClr val="AEC6E1"/>
        </a:accent5>
        <a:accent6>
          <a:srgbClr val="9A1E53"/>
        </a:accent6>
        <a:hlink>
          <a:srgbClr val="00CC99"/>
        </a:hlink>
        <a:folHlink>
          <a:srgbClr val="FD5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17550</TotalTime>
  <Words>155</Words>
  <Application>Microsoft Office PowerPoint</Application>
  <PresentationFormat>Prezentácia na obrazovke 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Default Design</vt:lpstr>
      <vt:lpstr>Prezentácia programu PowerPoint</vt:lpstr>
      <vt:lpstr>Prezentácia programu PowerPoint</vt:lpstr>
      <vt:lpstr>Prezentácia programu PowerPoint</vt:lpstr>
      <vt:lpstr>Number and budget of ERC funded projects in SH domain under FP7 and H2020 (2007- 2015)</vt:lpstr>
      <vt:lpstr>Number of ERC funded projects in SH domain by HI country and  gender,  2007 - 2015 </vt:lpstr>
    </vt:vector>
  </TitlesOfParts>
  <Manager>van de Goor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Research Council</dc:title>
  <dc:subject>ERC presentation</dc:subject>
  <dc:creator>Gianpietro</dc:creator>
  <cp:lastModifiedBy>abitusikova</cp:lastModifiedBy>
  <cp:revision>655</cp:revision>
  <cp:lastPrinted>2016-11-14T13:01:34Z</cp:lastPrinted>
  <dcterms:created xsi:type="dcterms:W3CDTF">2006-10-18T07:53:38Z</dcterms:created>
  <dcterms:modified xsi:type="dcterms:W3CDTF">2017-03-01T19:50:23Z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</Properties>
</file>